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789"/>
  </p:normalViewPr>
  <p:slideViewPr>
    <p:cSldViewPr snapToGrid="0" snapToObjects="1">
      <p:cViewPr varScale="1">
        <p:scale>
          <a:sx n="134" d="100"/>
          <a:sy n="134" d="100"/>
        </p:scale>
        <p:origin x="28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EA865E-1C03-450A-AD15-8C3B74EB92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B133E7-0EEE-4D87-B5C7-5AB2F81685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End-to-End Encryption Issues: Many chat apps store backups on cloud servers that are often not encrypted, leaving them vulnerable.</a:t>
          </a:r>
        </a:p>
      </dgm:t>
    </dgm:pt>
    <dgm:pt modelId="{53B9D8B0-6122-4EB1-BC57-1E1735D766FC}" type="parTrans" cxnId="{8EF547E6-1038-4BC0-AA31-70E1CDED521C}">
      <dgm:prSet/>
      <dgm:spPr/>
      <dgm:t>
        <a:bodyPr/>
        <a:lstStyle/>
        <a:p>
          <a:endParaRPr lang="en-US"/>
        </a:p>
      </dgm:t>
    </dgm:pt>
    <dgm:pt modelId="{B23261EF-D69C-46C5-92A7-2A7D51ACC1AE}" type="sibTrans" cxnId="{8EF547E6-1038-4BC0-AA31-70E1CDED521C}">
      <dgm:prSet/>
      <dgm:spPr/>
      <dgm:t>
        <a:bodyPr/>
        <a:lstStyle/>
        <a:p>
          <a:endParaRPr lang="en-US"/>
        </a:p>
      </dgm:t>
    </dgm:pt>
    <dgm:pt modelId="{9AA5D056-4D80-4F6A-9DCB-FCAA1BD765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Metadata Collection: Even if messages are encrypted, metadata can reveal communication patterns.</a:t>
          </a:r>
        </a:p>
      </dgm:t>
    </dgm:pt>
    <dgm:pt modelId="{A23515E5-DD17-4F2B-82E1-3ADB1F52AB57}" type="parTrans" cxnId="{66268C33-A393-42C7-AC31-8B6355953107}">
      <dgm:prSet/>
      <dgm:spPr/>
      <dgm:t>
        <a:bodyPr/>
        <a:lstStyle/>
        <a:p>
          <a:endParaRPr lang="en-US"/>
        </a:p>
      </dgm:t>
    </dgm:pt>
    <dgm:pt modelId="{35265D91-DFD3-49D0-840C-CB735EEE4AEF}" type="sibTrans" cxnId="{66268C33-A393-42C7-AC31-8B6355953107}">
      <dgm:prSet/>
      <dgm:spPr/>
      <dgm:t>
        <a:bodyPr/>
        <a:lstStyle/>
        <a:p>
          <a:endParaRPr lang="en-US"/>
        </a:p>
      </dgm:t>
    </dgm:pt>
    <dgm:pt modelId="{2C64CD8E-E95C-48C3-B29E-1995BE02F3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Selling: User data is often sold to third parties, compromising privacy.</a:t>
          </a:r>
        </a:p>
      </dgm:t>
    </dgm:pt>
    <dgm:pt modelId="{FA7F56DF-51DC-47EA-81A4-B4A5CC4D64F0}" type="parTrans" cxnId="{2A13929D-3C32-405C-BE95-BCEFDA3E0058}">
      <dgm:prSet/>
      <dgm:spPr/>
      <dgm:t>
        <a:bodyPr/>
        <a:lstStyle/>
        <a:p>
          <a:endParaRPr lang="en-US"/>
        </a:p>
      </dgm:t>
    </dgm:pt>
    <dgm:pt modelId="{8ABC88C3-7C30-4929-B934-67FAB1DFC2E5}" type="sibTrans" cxnId="{2A13929D-3C32-405C-BE95-BCEFDA3E0058}">
      <dgm:prSet/>
      <dgm:spPr/>
      <dgm:t>
        <a:bodyPr/>
        <a:lstStyle/>
        <a:p>
          <a:endParaRPr lang="en-US"/>
        </a:p>
      </dgm:t>
    </dgm:pt>
    <dgm:pt modelId="{8952B000-BAA9-41CE-AC3E-9BC827F5CA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 Audience: Privacy-conscious users, activists, journalists, and professionals handling sensitive information.</a:t>
          </a:r>
        </a:p>
      </dgm:t>
    </dgm:pt>
    <dgm:pt modelId="{FED88209-C858-4867-B471-5FCFFFEA410A}" type="parTrans" cxnId="{9D487E0E-6934-4D63-9E76-470A3939E6EA}">
      <dgm:prSet/>
      <dgm:spPr/>
      <dgm:t>
        <a:bodyPr/>
        <a:lstStyle/>
        <a:p>
          <a:endParaRPr lang="en-US"/>
        </a:p>
      </dgm:t>
    </dgm:pt>
    <dgm:pt modelId="{09E46F00-F4AD-4A5C-B633-4DAD9E0C4912}" type="sibTrans" cxnId="{9D487E0E-6934-4D63-9E76-470A3939E6EA}">
      <dgm:prSet/>
      <dgm:spPr/>
      <dgm:t>
        <a:bodyPr/>
        <a:lstStyle/>
        <a:p>
          <a:endParaRPr lang="en-US"/>
        </a:p>
      </dgm:t>
    </dgm:pt>
    <dgm:pt modelId="{ADD954E4-0F29-4B1A-8E8C-748AEE4398D2}" type="pres">
      <dgm:prSet presAssocID="{94EA865E-1C03-450A-AD15-8C3B74EB92AF}" presName="root" presStyleCnt="0">
        <dgm:presLayoutVars>
          <dgm:dir/>
          <dgm:resizeHandles val="exact"/>
        </dgm:presLayoutVars>
      </dgm:prSet>
      <dgm:spPr/>
    </dgm:pt>
    <dgm:pt modelId="{594C44F8-128E-489D-AFAC-6CD116589684}" type="pres">
      <dgm:prSet presAssocID="{67B133E7-0EEE-4D87-B5C7-5AB2F8168540}" presName="compNode" presStyleCnt="0"/>
      <dgm:spPr/>
    </dgm:pt>
    <dgm:pt modelId="{D691E608-A896-4CCF-BA4D-B7A89262EEF6}" type="pres">
      <dgm:prSet presAssocID="{67B133E7-0EEE-4D87-B5C7-5AB2F8168540}" presName="bgRect" presStyleLbl="bgShp" presStyleIdx="0" presStyleCnt="4"/>
      <dgm:spPr/>
    </dgm:pt>
    <dgm:pt modelId="{44726686-8785-4E24-BA31-72A7E7B58ED3}" type="pres">
      <dgm:prSet presAssocID="{67B133E7-0EEE-4D87-B5C7-5AB2F81685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A482036-6A6E-48C8-8C86-C3B6605FBE7C}" type="pres">
      <dgm:prSet presAssocID="{67B133E7-0EEE-4D87-B5C7-5AB2F8168540}" presName="spaceRect" presStyleCnt="0"/>
      <dgm:spPr/>
    </dgm:pt>
    <dgm:pt modelId="{39C6180E-1D7A-415F-99D4-0EFDB61E6957}" type="pres">
      <dgm:prSet presAssocID="{67B133E7-0EEE-4D87-B5C7-5AB2F8168540}" presName="parTx" presStyleLbl="revTx" presStyleIdx="0" presStyleCnt="4">
        <dgm:presLayoutVars>
          <dgm:chMax val="0"/>
          <dgm:chPref val="0"/>
        </dgm:presLayoutVars>
      </dgm:prSet>
      <dgm:spPr/>
    </dgm:pt>
    <dgm:pt modelId="{96E8D617-E98B-49A2-91E5-D4A424D3D85E}" type="pres">
      <dgm:prSet presAssocID="{B23261EF-D69C-46C5-92A7-2A7D51ACC1AE}" presName="sibTrans" presStyleCnt="0"/>
      <dgm:spPr/>
    </dgm:pt>
    <dgm:pt modelId="{8F6589F3-70B0-4C23-8E55-CB724CA20C19}" type="pres">
      <dgm:prSet presAssocID="{9AA5D056-4D80-4F6A-9DCB-FCAA1BD765B1}" presName="compNode" presStyleCnt="0"/>
      <dgm:spPr/>
    </dgm:pt>
    <dgm:pt modelId="{A464B1D2-FCD9-436D-9A35-8A4C36D7E6AA}" type="pres">
      <dgm:prSet presAssocID="{9AA5D056-4D80-4F6A-9DCB-FCAA1BD765B1}" presName="bgRect" presStyleLbl="bgShp" presStyleIdx="1" presStyleCnt="4"/>
      <dgm:spPr/>
    </dgm:pt>
    <dgm:pt modelId="{D38222CE-C2DD-41D1-8696-B85E58929156}" type="pres">
      <dgm:prSet presAssocID="{9AA5D056-4D80-4F6A-9DCB-FCAA1BD765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A3EC30EF-BBBC-4B84-975A-0A0991354B95}" type="pres">
      <dgm:prSet presAssocID="{9AA5D056-4D80-4F6A-9DCB-FCAA1BD765B1}" presName="spaceRect" presStyleCnt="0"/>
      <dgm:spPr/>
    </dgm:pt>
    <dgm:pt modelId="{03B65AAC-61DD-4C8E-8FA9-459A494F36BD}" type="pres">
      <dgm:prSet presAssocID="{9AA5D056-4D80-4F6A-9DCB-FCAA1BD765B1}" presName="parTx" presStyleLbl="revTx" presStyleIdx="1" presStyleCnt="4">
        <dgm:presLayoutVars>
          <dgm:chMax val="0"/>
          <dgm:chPref val="0"/>
        </dgm:presLayoutVars>
      </dgm:prSet>
      <dgm:spPr/>
    </dgm:pt>
    <dgm:pt modelId="{002ECE78-3547-4AAE-9A3B-7D728FF7D78B}" type="pres">
      <dgm:prSet presAssocID="{35265D91-DFD3-49D0-840C-CB735EEE4AEF}" presName="sibTrans" presStyleCnt="0"/>
      <dgm:spPr/>
    </dgm:pt>
    <dgm:pt modelId="{576406B4-5A92-414C-B7AD-C528B74F04E8}" type="pres">
      <dgm:prSet presAssocID="{2C64CD8E-E95C-48C3-B29E-1995BE02F3CE}" presName="compNode" presStyleCnt="0"/>
      <dgm:spPr/>
    </dgm:pt>
    <dgm:pt modelId="{4D8A4EBC-3139-49A7-8BF4-952CC56924AE}" type="pres">
      <dgm:prSet presAssocID="{2C64CD8E-E95C-48C3-B29E-1995BE02F3CE}" presName="bgRect" presStyleLbl="bgShp" presStyleIdx="2" presStyleCnt="4"/>
      <dgm:spPr/>
    </dgm:pt>
    <dgm:pt modelId="{619A6A2F-B921-4AC5-B069-A0D338DBC8B6}" type="pres">
      <dgm:prSet presAssocID="{2C64CD8E-E95C-48C3-B29E-1995BE02F3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12E383CD-0DF2-4A93-A44D-0173752E5A46}" type="pres">
      <dgm:prSet presAssocID="{2C64CD8E-E95C-48C3-B29E-1995BE02F3CE}" presName="spaceRect" presStyleCnt="0"/>
      <dgm:spPr/>
    </dgm:pt>
    <dgm:pt modelId="{3AA151B5-3911-4B6C-B65B-3EA3F8A1B471}" type="pres">
      <dgm:prSet presAssocID="{2C64CD8E-E95C-48C3-B29E-1995BE02F3CE}" presName="parTx" presStyleLbl="revTx" presStyleIdx="2" presStyleCnt="4">
        <dgm:presLayoutVars>
          <dgm:chMax val="0"/>
          <dgm:chPref val="0"/>
        </dgm:presLayoutVars>
      </dgm:prSet>
      <dgm:spPr/>
    </dgm:pt>
    <dgm:pt modelId="{DF534DD2-BB9F-491C-B4AD-7161D7D9E75C}" type="pres">
      <dgm:prSet presAssocID="{8ABC88C3-7C30-4929-B934-67FAB1DFC2E5}" presName="sibTrans" presStyleCnt="0"/>
      <dgm:spPr/>
    </dgm:pt>
    <dgm:pt modelId="{72AA013C-BC61-4732-A65A-BD70C9A0191A}" type="pres">
      <dgm:prSet presAssocID="{8952B000-BAA9-41CE-AC3E-9BC827F5CA70}" presName="compNode" presStyleCnt="0"/>
      <dgm:spPr/>
    </dgm:pt>
    <dgm:pt modelId="{4C617EDF-CB40-4E8E-A401-FFC387C92569}" type="pres">
      <dgm:prSet presAssocID="{8952B000-BAA9-41CE-AC3E-9BC827F5CA70}" presName="bgRect" presStyleLbl="bgShp" presStyleIdx="3" presStyleCnt="4"/>
      <dgm:spPr/>
    </dgm:pt>
    <dgm:pt modelId="{E358018F-BAFD-431E-A99A-684690CD4274}" type="pres">
      <dgm:prSet presAssocID="{8952B000-BAA9-41CE-AC3E-9BC827F5CA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2E3C6EAA-A68B-4539-BC99-AD66C35B0212}" type="pres">
      <dgm:prSet presAssocID="{8952B000-BAA9-41CE-AC3E-9BC827F5CA70}" presName="spaceRect" presStyleCnt="0"/>
      <dgm:spPr/>
    </dgm:pt>
    <dgm:pt modelId="{F23EF17D-D19C-48FE-80EB-102034A232E3}" type="pres">
      <dgm:prSet presAssocID="{8952B000-BAA9-41CE-AC3E-9BC827F5CA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D487E0E-6934-4D63-9E76-470A3939E6EA}" srcId="{94EA865E-1C03-450A-AD15-8C3B74EB92AF}" destId="{8952B000-BAA9-41CE-AC3E-9BC827F5CA70}" srcOrd="3" destOrd="0" parTransId="{FED88209-C858-4867-B471-5FCFFFEA410A}" sibTransId="{09E46F00-F4AD-4A5C-B633-4DAD9E0C4912}"/>
    <dgm:cxn modelId="{59B9F622-9997-4C0F-8B45-55D7DC693F6E}" type="presOf" srcId="{8952B000-BAA9-41CE-AC3E-9BC827F5CA70}" destId="{F23EF17D-D19C-48FE-80EB-102034A232E3}" srcOrd="0" destOrd="0" presId="urn:microsoft.com/office/officeart/2018/2/layout/IconVerticalSolidList"/>
    <dgm:cxn modelId="{66268C33-A393-42C7-AC31-8B6355953107}" srcId="{94EA865E-1C03-450A-AD15-8C3B74EB92AF}" destId="{9AA5D056-4D80-4F6A-9DCB-FCAA1BD765B1}" srcOrd="1" destOrd="0" parTransId="{A23515E5-DD17-4F2B-82E1-3ADB1F52AB57}" sibTransId="{35265D91-DFD3-49D0-840C-CB735EEE4AEF}"/>
    <dgm:cxn modelId="{529BE492-2BA2-454C-AE84-F213FD491D1F}" type="presOf" srcId="{2C64CD8E-E95C-48C3-B29E-1995BE02F3CE}" destId="{3AA151B5-3911-4B6C-B65B-3EA3F8A1B471}" srcOrd="0" destOrd="0" presId="urn:microsoft.com/office/officeart/2018/2/layout/IconVerticalSolidList"/>
    <dgm:cxn modelId="{2A13929D-3C32-405C-BE95-BCEFDA3E0058}" srcId="{94EA865E-1C03-450A-AD15-8C3B74EB92AF}" destId="{2C64CD8E-E95C-48C3-B29E-1995BE02F3CE}" srcOrd="2" destOrd="0" parTransId="{FA7F56DF-51DC-47EA-81A4-B4A5CC4D64F0}" sibTransId="{8ABC88C3-7C30-4929-B934-67FAB1DFC2E5}"/>
    <dgm:cxn modelId="{5C13C8B8-F533-4368-9D3B-9F701D9754C9}" type="presOf" srcId="{94EA865E-1C03-450A-AD15-8C3B74EB92AF}" destId="{ADD954E4-0F29-4B1A-8E8C-748AEE4398D2}" srcOrd="0" destOrd="0" presId="urn:microsoft.com/office/officeart/2018/2/layout/IconVerticalSolidList"/>
    <dgm:cxn modelId="{EE7F42E4-60B7-4F65-97EB-81890B556A8D}" type="presOf" srcId="{9AA5D056-4D80-4F6A-9DCB-FCAA1BD765B1}" destId="{03B65AAC-61DD-4C8E-8FA9-459A494F36BD}" srcOrd="0" destOrd="0" presId="urn:microsoft.com/office/officeart/2018/2/layout/IconVerticalSolidList"/>
    <dgm:cxn modelId="{8EF547E6-1038-4BC0-AA31-70E1CDED521C}" srcId="{94EA865E-1C03-450A-AD15-8C3B74EB92AF}" destId="{67B133E7-0EEE-4D87-B5C7-5AB2F8168540}" srcOrd="0" destOrd="0" parTransId="{53B9D8B0-6122-4EB1-BC57-1E1735D766FC}" sibTransId="{B23261EF-D69C-46C5-92A7-2A7D51ACC1AE}"/>
    <dgm:cxn modelId="{059D7FEF-09E4-4B20-8E8B-20153E828B16}" type="presOf" srcId="{67B133E7-0EEE-4D87-B5C7-5AB2F8168540}" destId="{39C6180E-1D7A-415F-99D4-0EFDB61E6957}" srcOrd="0" destOrd="0" presId="urn:microsoft.com/office/officeart/2018/2/layout/IconVerticalSolidList"/>
    <dgm:cxn modelId="{6A90A56D-7E72-4399-BE76-7A85460DC404}" type="presParOf" srcId="{ADD954E4-0F29-4B1A-8E8C-748AEE4398D2}" destId="{594C44F8-128E-489D-AFAC-6CD116589684}" srcOrd="0" destOrd="0" presId="urn:microsoft.com/office/officeart/2018/2/layout/IconVerticalSolidList"/>
    <dgm:cxn modelId="{7321BCD2-3FC2-4A1A-A9AD-0678BD82F5F0}" type="presParOf" srcId="{594C44F8-128E-489D-AFAC-6CD116589684}" destId="{D691E608-A896-4CCF-BA4D-B7A89262EEF6}" srcOrd="0" destOrd="0" presId="urn:microsoft.com/office/officeart/2018/2/layout/IconVerticalSolidList"/>
    <dgm:cxn modelId="{6219BDCF-A737-4F97-AEE8-37DB353A56D6}" type="presParOf" srcId="{594C44F8-128E-489D-AFAC-6CD116589684}" destId="{44726686-8785-4E24-BA31-72A7E7B58ED3}" srcOrd="1" destOrd="0" presId="urn:microsoft.com/office/officeart/2018/2/layout/IconVerticalSolidList"/>
    <dgm:cxn modelId="{1C6421EA-AAC4-441F-BA92-4FD5F6AD9F45}" type="presParOf" srcId="{594C44F8-128E-489D-AFAC-6CD116589684}" destId="{2A482036-6A6E-48C8-8C86-C3B6605FBE7C}" srcOrd="2" destOrd="0" presId="urn:microsoft.com/office/officeart/2018/2/layout/IconVerticalSolidList"/>
    <dgm:cxn modelId="{1CD1C393-E8EC-45DC-B6DE-17B7CB5D628A}" type="presParOf" srcId="{594C44F8-128E-489D-AFAC-6CD116589684}" destId="{39C6180E-1D7A-415F-99D4-0EFDB61E6957}" srcOrd="3" destOrd="0" presId="urn:microsoft.com/office/officeart/2018/2/layout/IconVerticalSolidList"/>
    <dgm:cxn modelId="{B9602B35-EE73-4AAA-88DD-9A2C912999F9}" type="presParOf" srcId="{ADD954E4-0F29-4B1A-8E8C-748AEE4398D2}" destId="{96E8D617-E98B-49A2-91E5-D4A424D3D85E}" srcOrd="1" destOrd="0" presId="urn:microsoft.com/office/officeart/2018/2/layout/IconVerticalSolidList"/>
    <dgm:cxn modelId="{E42DA606-65C3-4A03-90A2-2D3EE8886E2F}" type="presParOf" srcId="{ADD954E4-0F29-4B1A-8E8C-748AEE4398D2}" destId="{8F6589F3-70B0-4C23-8E55-CB724CA20C19}" srcOrd="2" destOrd="0" presId="urn:microsoft.com/office/officeart/2018/2/layout/IconVerticalSolidList"/>
    <dgm:cxn modelId="{DFA17BE6-381D-48ED-9027-4611C2EFE8C7}" type="presParOf" srcId="{8F6589F3-70B0-4C23-8E55-CB724CA20C19}" destId="{A464B1D2-FCD9-436D-9A35-8A4C36D7E6AA}" srcOrd="0" destOrd="0" presId="urn:microsoft.com/office/officeart/2018/2/layout/IconVerticalSolidList"/>
    <dgm:cxn modelId="{2B3D014B-83A5-4BA1-8533-02DF7FB6B2A3}" type="presParOf" srcId="{8F6589F3-70B0-4C23-8E55-CB724CA20C19}" destId="{D38222CE-C2DD-41D1-8696-B85E58929156}" srcOrd="1" destOrd="0" presId="urn:microsoft.com/office/officeart/2018/2/layout/IconVerticalSolidList"/>
    <dgm:cxn modelId="{877B119B-599F-4600-9939-8ECDA5A96CA8}" type="presParOf" srcId="{8F6589F3-70B0-4C23-8E55-CB724CA20C19}" destId="{A3EC30EF-BBBC-4B84-975A-0A0991354B95}" srcOrd="2" destOrd="0" presId="urn:microsoft.com/office/officeart/2018/2/layout/IconVerticalSolidList"/>
    <dgm:cxn modelId="{AAC2FF31-74C1-48A2-AFF1-4EF25B942BA1}" type="presParOf" srcId="{8F6589F3-70B0-4C23-8E55-CB724CA20C19}" destId="{03B65AAC-61DD-4C8E-8FA9-459A494F36BD}" srcOrd="3" destOrd="0" presId="urn:microsoft.com/office/officeart/2018/2/layout/IconVerticalSolidList"/>
    <dgm:cxn modelId="{1F4EAE9B-F2DE-4911-ABCD-D2FF4EF743A1}" type="presParOf" srcId="{ADD954E4-0F29-4B1A-8E8C-748AEE4398D2}" destId="{002ECE78-3547-4AAE-9A3B-7D728FF7D78B}" srcOrd="3" destOrd="0" presId="urn:microsoft.com/office/officeart/2018/2/layout/IconVerticalSolidList"/>
    <dgm:cxn modelId="{42B3B43A-55A6-47FF-831D-A5249948D312}" type="presParOf" srcId="{ADD954E4-0F29-4B1A-8E8C-748AEE4398D2}" destId="{576406B4-5A92-414C-B7AD-C528B74F04E8}" srcOrd="4" destOrd="0" presId="urn:microsoft.com/office/officeart/2018/2/layout/IconVerticalSolidList"/>
    <dgm:cxn modelId="{509867B9-AB2C-4756-8CEE-E8C52F0677CC}" type="presParOf" srcId="{576406B4-5A92-414C-B7AD-C528B74F04E8}" destId="{4D8A4EBC-3139-49A7-8BF4-952CC56924AE}" srcOrd="0" destOrd="0" presId="urn:microsoft.com/office/officeart/2018/2/layout/IconVerticalSolidList"/>
    <dgm:cxn modelId="{3C53FD16-E79D-4A48-9E63-F84839E57DCD}" type="presParOf" srcId="{576406B4-5A92-414C-B7AD-C528B74F04E8}" destId="{619A6A2F-B921-4AC5-B069-A0D338DBC8B6}" srcOrd="1" destOrd="0" presId="urn:microsoft.com/office/officeart/2018/2/layout/IconVerticalSolidList"/>
    <dgm:cxn modelId="{DE18A976-CAB4-4A00-9BEA-3CE7AB7A8E5B}" type="presParOf" srcId="{576406B4-5A92-414C-B7AD-C528B74F04E8}" destId="{12E383CD-0DF2-4A93-A44D-0173752E5A46}" srcOrd="2" destOrd="0" presId="urn:microsoft.com/office/officeart/2018/2/layout/IconVerticalSolidList"/>
    <dgm:cxn modelId="{8EB12747-D9AD-4518-9148-8E04202720F0}" type="presParOf" srcId="{576406B4-5A92-414C-B7AD-C528B74F04E8}" destId="{3AA151B5-3911-4B6C-B65B-3EA3F8A1B471}" srcOrd="3" destOrd="0" presId="urn:microsoft.com/office/officeart/2018/2/layout/IconVerticalSolidList"/>
    <dgm:cxn modelId="{4BCA434D-0152-479C-A98D-BD135E7EBF0D}" type="presParOf" srcId="{ADD954E4-0F29-4B1A-8E8C-748AEE4398D2}" destId="{DF534DD2-BB9F-491C-B4AD-7161D7D9E75C}" srcOrd="5" destOrd="0" presId="urn:microsoft.com/office/officeart/2018/2/layout/IconVerticalSolidList"/>
    <dgm:cxn modelId="{47B08D8D-7BE7-4CA1-A709-4C249568528D}" type="presParOf" srcId="{ADD954E4-0F29-4B1A-8E8C-748AEE4398D2}" destId="{72AA013C-BC61-4732-A65A-BD70C9A0191A}" srcOrd="6" destOrd="0" presId="urn:microsoft.com/office/officeart/2018/2/layout/IconVerticalSolidList"/>
    <dgm:cxn modelId="{A239144E-4147-48E9-91DC-8CFDC9DE729C}" type="presParOf" srcId="{72AA013C-BC61-4732-A65A-BD70C9A0191A}" destId="{4C617EDF-CB40-4E8E-A401-FFC387C92569}" srcOrd="0" destOrd="0" presId="urn:microsoft.com/office/officeart/2018/2/layout/IconVerticalSolidList"/>
    <dgm:cxn modelId="{2D40EB49-EE1F-4639-8FB9-FBE6042A2E42}" type="presParOf" srcId="{72AA013C-BC61-4732-A65A-BD70C9A0191A}" destId="{E358018F-BAFD-431E-A99A-684690CD4274}" srcOrd="1" destOrd="0" presId="urn:microsoft.com/office/officeart/2018/2/layout/IconVerticalSolidList"/>
    <dgm:cxn modelId="{DD7F5578-5CCD-403A-BF13-67629A6FB0C1}" type="presParOf" srcId="{72AA013C-BC61-4732-A65A-BD70C9A0191A}" destId="{2E3C6EAA-A68B-4539-BC99-AD66C35B0212}" srcOrd="2" destOrd="0" presId="urn:microsoft.com/office/officeart/2018/2/layout/IconVerticalSolidList"/>
    <dgm:cxn modelId="{C8F6B669-B208-4E72-9EF6-5F2B44DD7811}" type="presParOf" srcId="{72AA013C-BC61-4732-A65A-BD70C9A0191A}" destId="{F23EF17D-D19C-48FE-80EB-102034A232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BE2578-CF79-4E25-9BDC-E177CA1C195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89DF81-DC1A-4E6C-952F-33EBE5804E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Peer-to-Peer (P2P) Communication: PriviChat uses a decentralized architecture for direct communication.</a:t>
          </a:r>
        </a:p>
      </dgm:t>
    </dgm:pt>
    <dgm:pt modelId="{BF3E0E94-ED28-4C4E-AB80-43F579A35454}" type="parTrans" cxnId="{BD2A8E79-6145-44BA-A606-0C4F23A47944}">
      <dgm:prSet/>
      <dgm:spPr/>
      <dgm:t>
        <a:bodyPr/>
        <a:lstStyle/>
        <a:p>
          <a:endParaRPr lang="en-US"/>
        </a:p>
      </dgm:t>
    </dgm:pt>
    <dgm:pt modelId="{741213E3-7DDF-491A-998C-A55ABEB477BB}" type="sibTrans" cxnId="{BD2A8E79-6145-44BA-A606-0C4F23A479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A1B46C-8D50-4E10-8541-C0AA3676A7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End-to-End Encryption: Every message, file, and call is encrypted from sender to recipient.</a:t>
          </a:r>
        </a:p>
      </dgm:t>
    </dgm:pt>
    <dgm:pt modelId="{484FB77D-5603-435B-A59E-86DE4DCA3519}" type="parTrans" cxnId="{5284F902-7E44-492F-AB26-A015AF0EEF03}">
      <dgm:prSet/>
      <dgm:spPr/>
      <dgm:t>
        <a:bodyPr/>
        <a:lstStyle/>
        <a:p>
          <a:endParaRPr lang="en-US"/>
        </a:p>
      </dgm:t>
    </dgm:pt>
    <dgm:pt modelId="{4B6FF717-15C5-42D8-9A4C-59FD86036AD2}" type="sibTrans" cxnId="{5284F902-7E44-492F-AB26-A015AF0EEF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09E425E-AB27-4677-ACB4-AD06519107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 Data Storage: All data is stored locally on the user’s device.</a:t>
          </a:r>
        </a:p>
      </dgm:t>
    </dgm:pt>
    <dgm:pt modelId="{F50DC8C4-2B00-4309-B341-1A1CD31194E1}" type="parTrans" cxnId="{27A00274-0EF7-436E-B301-1B618E47D442}">
      <dgm:prSet/>
      <dgm:spPr/>
      <dgm:t>
        <a:bodyPr/>
        <a:lstStyle/>
        <a:p>
          <a:endParaRPr lang="en-US"/>
        </a:p>
      </dgm:t>
    </dgm:pt>
    <dgm:pt modelId="{D3D64052-F461-4C86-BD47-2EDBF004DDE4}" type="sibTrans" cxnId="{27A00274-0EF7-436E-B301-1B618E47D4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24E01A-41B5-4CFB-9763-B600D90D42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Transparency and Control: Users have full control over their data with no hidden backdoors.</a:t>
          </a:r>
        </a:p>
      </dgm:t>
    </dgm:pt>
    <dgm:pt modelId="{C0F3BE83-9BD8-430D-95F3-1524B3CC3113}" type="parTrans" cxnId="{B3170429-6647-484E-886A-6EB34CF83398}">
      <dgm:prSet/>
      <dgm:spPr/>
      <dgm:t>
        <a:bodyPr/>
        <a:lstStyle/>
        <a:p>
          <a:endParaRPr lang="en-US"/>
        </a:p>
      </dgm:t>
    </dgm:pt>
    <dgm:pt modelId="{B172ADFF-D79E-42D4-87A8-92BE2D196CA8}" type="sibTrans" cxnId="{B3170429-6647-484E-886A-6EB34CF83398}">
      <dgm:prSet/>
      <dgm:spPr/>
      <dgm:t>
        <a:bodyPr/>
        <a:lstStyle/>
        <a:p>
          <a:endParaRPr lang="en-US"/>
        </a:p>
      </dgm:t>
    </dgm:pt>
    <dgm:pt modelId="{6B7E0016-F938-49B9-9C04-22722D7E14A3}" type="pres">
      <dgm:prSet presAssocID="{EFBE2578-CF79-4E25-9BDC-E177CA1C195F}" presName="root" presStyleCnt="0">
        <dgm:presLayoutVars>
          <dgm:dir/>
          <dgm:resizeHandles val="exact"/>
        </dgm:presLayoutVars>
      </dgm:prSet>
      <dgm:spPr/>
    </dgm:pt>
    <dgm:pt modelId="{0966515E-D802-471D-A5DF-891E12EB755E}" type="pres">
      <dgm:prSet presAssocID="{EFBE2578-CF79-4E25-9BDC-E177CA1C195F}" presName="container" presStyleCnt="0">
        <dgm:presLayoutVars>
          <dgm:dir/>
          <dgm:resizeHandles val="exact"/>
        </dgm:presLayoutVars>
      </dgm:prSet>
      <dgm:spPr/>
    </dgm:pt>
    <dgm:pt modelId="{2902C700-8CED-49EF-B622-A81207FD5C66}" type="pres">
      <dgm:prSet presAssocID="{C789DF81-DC1A-4E6C-952F-33EBE5804E59}" presName="compNode" presStyleCnt="0"/>
      <dgm:spPr/>
    </dgm:pt>
    <dgm:pt modelId="{DFC0177A-E915-46EE-BE1F-5793E04E75E9}" type="pres">
      <dgm:prSet presAssocID="{C789DF81-DC1A-4E6C-952F-33EBE5804E59}" presName="iconBgRect" presStyleLbl="bgShp" presStyleIdx="0" presStyleCnt="4"/>
      <dgm:spPr/>
    </dgm:pt>
    <dgm:pt modelId="{81361EF7-D6A1-4241-8C4B-54E14349DE12}" type="pres">
      <dgm:prSet presAssocID="{C789DF81-DC1A-4E6C-952F-33EBE5804E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1CE3C0A-4C68-4D5A-AE25-138B0537FA87}" type="pres">
      <dgm:prSet presAssocID="{C789DF81-DC1A-4E6C-952F-33EBE5804E59}" presName="spaceRect" presStyleCnt="0"/>
      <dgm:spPr/>
    </dgm:pt>
    <dgm:pt modelId="{070F0F88-9F4F-408B-8C17-9C9B333A97AB}" type="pres">
      <dgm:prSet presAssocID="{C789DF81-DC1A-4E6C-952F-33EBE5804E59}" presName="textRect" presStyleLbl="revTx" presStyleIdx="0" presStyleCnt="4">
        <dgm:presLayoutVars>
          <dgm:chMax val="1"/>
          <dgm:chPref val="1"/>
        </dgm:presLayoutVars>
      </dgm:prSet>
      <dgm:spPr/>
    </dgm:pt>
    <dgm:pt modelId="{6E952355-1BF3-4A32-9EB7-3CBDD6AB7260}" type="pres">
      <dgm:prSet presAssocID="{741213E3-7DDF-491A-998C-A55ABEB477BB}" presName="sibTrans" presStyleLbl="sibTrans2D1" presStyleIdx="0" presStyleCnt="0"/>
      <dgm:spPr/>
    </dgm:pt>
    <dgm:pt modelId="{71E841D6-FE66-4EE9-94FD-DC385A2F11D2}" type="pres">
      <dgm:prSet presAssocID="{41A1B46C-8D50-4E10-8541-C0AA3676A790}" presName="compNode" presStyleCnt="0"/>
      <dgm:spPr/>
    </dgm:pt>
    <dgm:pt modelId="{75BF80AE-3A8E-4252-BC8C-4353EECAAD85}" type="pres">
      <dgm:prSet presAssocID="{41A1B46C-8D50-4E10-8541-C0AA3676A790}" presName="iconBgRect" presStyleLbl="bgShp" presStyleIdx="1" presStyleCnt="4"/>
      <dgm:spPr/>
    </dgm:pt>
    <dgm:pt modelId="{74067B82-DF7B-428B-B093-AC5082644891}" type="pres">
      <dgm:prSet presAssocID="{41A1B46C-8D50-4E10-8541-C0AA3676A7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8762EFF-3F27-463A-B8FC-B796950FB585}" type="pres">
      <dgm:prSet presAssocID="{41A1B46C-8D50-4E10-8541-C0AA3676A790}" presName="spaceRect" presStyleCnt="0"/>
      <dgm:spPr/>
    </dgm:pt>
    <dgm:pt modelId="{2BD82579-40FD-41FB-A617-F566B0573EC0}" type="pres">
      <dgm:prSet presAssocID="{41A1B46C-8D50-4E10-8541-C0AA3676A790}" presName="textRect" presStyleLbl="revTx" presStyleIdx="1" presStyleCnt="4">
        <dgm:presLayoutVars>
          <dgm:chMax val="1"/>
          <dgm:chPref val="1"/>
        </dgm:presLayoutVars>
      </dgm:prSet>
      <dgm:spPr/>
    </dgm:pt>
    <dgm:pt modelId="{1956A389-872D-4707-85B7-9265F36C1575}" type="pres">
      <dgm:prSet presAssocID="{4B6FF717-15C5-42D8-9A4C-59FD86036AD2}" presName="sibTrans" presStyleLbl="sibTrans2D1" presStyleIdx="0" presStyleCnt="0"/>
      <dgm:spPr/>
    </dgm:pt>
    <dgm:pt modelId="{9DA01140-4F4D-450C-A1CB-B51DE7969006}" type="pres">
      <dgm:prSet presAssocID="{309E425E-AB27-4677-ACB4-AD06519107EA}" presName="compNode" presStyleCnt="0"/>
      <dgm:spPr/>
    </dgm:pt>
    <dgm:pt modelId="{D6ED05AA-1C62-489B-A534-F7790C1B73E4}" type="pres">
      <dgm:prSet presAssocID="{309E425E-AB27-4677-ACB4-AD06519107EA}" presName="iconBgRect" presStyleLbl="bgShp" presStyleIdx="2" presStyleCnt="4"/>
      <dgm:spPr/>
    </dgm:pt>
    <dgm:pt modelId="{4E2803C4-99F0-486D-92B6-E59DBBECB771}" type="pres">
      <dgm:prSet presAssocID="{309E425E-AB27-4677-ACB4-AD06519107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2D1418-093C-4E0F-B7B5-0E528CC84A04}" type="pres">
      <dgm:prSet presAssocID="{309E425E-AB27-4677-ACB4-AD06519107EA}" presName="spaceRect" presStyleCnt="0"/>
      <dgm:spPr/>
    </dgm:pt>
    <dgm:pt modelId="{3FBE4C6E-62A3-4FBB-AF51-A9901F16DACC}" type="pres">
      <dgm:prSet presAssocID="{309E425E-AB27-4677-ACB4-AD06519107EA}" presName="textRect" presStyleLbl="revTx" presStyleIdx="2" presStyleCnt="4">
        <dgm:presLayoutVars>
          <dgm:chMax val="1"/>
          <dgm:chPref val="1"/>
        </dgm:presLayoutVars>
      </dgm:prSet>
      <dgm:spPr/>
    </dgm:pt>
    <dgm:pt modelId="{FEBA572A-7169-4DA7-A229-AB70B661DCBC}" type="pres">
      <dgm:prSet presAssocID="{D3D64052-F461-4C86-BD47-2EDBF004DDE4}" presName="sibTrans" presStyleLbl="sibTrans2D1" presStyleIdx="0" presStyleCnt="0"/>
      <dgm:spPr/>
    </dgm:pt>
    <dgm:pt modelId="{0750F3D6-9B55-462E-8CFF-29046BA1FDB5}" type="pres">
      <dgm:prSet presAssocID="{0024E01A-41B5-4CFB-9763-B600D90D422D}" presName="compNode" presStyleCnt="0"/>
      <dgm:spPr/>
    </dgm:pt>
    <dgm:pt modelId="{086D3D0D-8E0A-4D94-856D-0D69F7BF6572}" type="pres">
      <dgm:prSet presAssocID="{0024E01A-41B5-4CFB-9763-B600D90D422D}" presName="iconBgRect" presStyleLbl="bgShp" presStyleIdx="3" presStyleCnt="4"/>
      <dgm:spPr/>
    </dgm:pt>
    <dgm:pt modelId="{301070BA-DE04-410A-8F68-5799E7810B83}" type="pres">
      <dgm:prSet presAssocID="{0024E01A-41B5-4CFB-9763-B600D90D42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A6A40EB1-88F8-4F89-949F-17849643709B}" type="pres">
      <dgm:prSet presAssocID="{0024E01A-41B5-4CFB-9763-B600D90D422D}" presName="spaceRect" presStyleCnt="0"/>
      <dgm:spPr/>
    </dgm:pt>
    <dgm:pt modelId="{E7201BA7-2ED2-47C3-A0CC-A2770B8748FB}" type="pres">
      <dgm:prSet presAssocID="{0024E01A-41B5-4CFB-9763-B600D90D422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284F902-7E44-492F-AB26-A015AF0EEF03}" srcId="{EFBE2578-CF79-4E25-9BDC-E177CA1C195F}" destId="{41A1B46C-8D50-4E10-8541-C0AA3676A790}" srcOrd="1" destOrd="0" parTransId="{484FB77D-5603-435B-A59E-86DE4DCA3519}" sibTransId="{4B6FF717-15C5-42D8-9A4C-59FD86036AD2}"/>
    <dgm:cxn modelId="{559CD122-6DE7-4A6A-9399-E2058C65DC54}" type="presOf" srcId="{C789DF81-DC1A-4E6C-952F-33EBE5804E59}" destId="{070F0F88-9F4F-408B-8C17-9C9B333A97AB}" srcOrd="0" destOrd="0" presId="urn:microsoft.com/office/officeart/2018/2/layout/IconCircleList"/>
    <dgm:cxn modelId="{5657D426-DEDD-45FF-859B-966FF93E44A4}" type="presOf" srcId="{309E425E-AB27-4677-ACB4-AD06519107EA}" destId="{3FBE4C6E-62A3-4FBB-AF51-A9901F16DACC}" srcOrd="0" destOrd="0" presId="urn:microsoft.com/office/officeart/2018/2/layout/IconCircleList"/>
    <dgm:cxn modelId="{B3170429-6647-484E-886A-6EB34CF83398}" srcId="{EFBE2578-CF79-4E25-9BDC-E177CA1C195F}" destId="{0024E01A-41B5-4CFB-9763-B600D90D422D}" srcOrd="3" destOrd="0" parTransId="{C0F3BE83-9BD8-430D-95F3-1524B3CC3113}" sibTransId="{B172ADFF-D79E-42D4-87A8-92BE2D196CA8}"/>
    <dgm:cxn modelId="{FCC24857-2F29-465F-A61D-3E18EDDD8EB4}" type="presOf" srcId="{EFBE2578-CF79-4E25-9BDC-E177CA1C195F}" destId="{6B7E0016-F938-49B9-9C04-22722D7E14A3}" srcOrd="0" destOrd="0" presId="urn:microsoft.com/office/officeart/2018/2/layout/IconCircleList"/>
    <dgm:cxn modelId="{27A00274-0EF7-436E-B301-1B618E47D442}" srcId="{EFBE2578-CF79-4E25-9BDC-E177CA1C195F}" destId="{309E425E-AB27-4677-ACB4-AD06519107EA}" srcOrd="2" destOrd="0" parTransId="{F50DC8C4-2B00-4309-B341-1A1CD31194E1}" sibTransId="{D3D64052-F461-4C86-BD47-2EDBF004DDE4}"/>
    <dgm:cxn modelId="{BD2A8E79-6145-44BA-A606-0C4F23A47944}" srcId="{EFBE2578-CF79-4E25-9BDC-E177CA1C195F}" destId="{C789DF81-DC1A-4E6C-952F-33EBE5804E59}" srcOrd="0" destOrd="0" parTransId="{BF3E0E94-ED28-4C4E-AB80-43F579A35454}" sibTransId="{741213E3-7DDF-491A-998C-A55ABEB477BB}"/>
    <dgm:cxn modelId="{0A41879A-E00F-4C5B-91EB-EB460494BA9D}" type="presOf" srcId="{4B6FF717-15C5-42D8-9A4C-59FD86036AD2}" destId="{1956A389-872D-4707-85B7-9265F36C1575}" srcOrd="0" destOrd="0" presId="urn:microsoft.com/office/officeart/2018/2/layout/IconCircleList"/>
    <dgm:cxn modelId="{AF8338BA-91C0-4967-BBC8-51AC37F4BF82}" type="presOf" srcId="{741213E3-7DDF-491A-998C-A55ABEB477BB}" destId="{6E952355-1BF3-4A32-9EB7-3CBDD6AB7260}" srcOrd="0" destOrd="0" presId="urn:microsoft.com/office/officeart/2018/2/layout/IconCircleList"/>
    <dgm:cxn modelId="{2B1EEBD6-439D-482C-8648-C77B991214C3}" type="presOf" srcId="{41A1B46C-8D50-4E10-8541-C0AA3676A790}" destId="{2BD82579-40FD-41FB-A617-F566B0573EC0}" srcOrd="0" destOrd="0" presId="urn:microsoft.com/office/officeart/2018/2/layout/IconCircleList"/>
    <dgm:cxn modelId="{2BF756E7-1992-4E6B-87B5-B39CAA7F16EB}" type="presOf" srcId="{D3D64052-F461-4C86-BD47-2EDBF004DDE4}" destId="{FEBA572A-7169-4DA7-A229-AB70B661DCBC}" srcOrd="0" destOrd="0" presId="urn:microsoft.com/office/officeart/2018/2/layout/IconCircleList"/>
    <dgm:cxn modelId="{D8FA13ED-ECB0-4B2E-A5F4-9CC71A1C4F9C}" type="presOf" srcId="{0024E01A-41B5-4CFB-9763-B600D90D422D}" destId="{E7201BA7-2ED2-47C3-A0CC-A2770B8748FB}" srcOrd="0" destOrd="0" presId="urn:microsoft.com/office/officeart/2018/2/layout/IconCircleList"/>
    <dgm:cxn modelId="{D4840162-E528-448D-9274-1A9AEF9C9F60}" type="presParOf" srcId="{6B7E0016-F938-49B9-9C04-22722D7E14A3}" destId="{0966515E-D802-471D-A5DF-891E12EB755E}" srcOrd="0" destOrd="0" presId="urn:microsoft.com/office/officeart/2018/2/layout/IconCircleList"/>
    <dgm:cxn modelId="{8D93EEFA-5796-489B-A498-0E796AF3087A}" type="presParOf" srcId="{0966515E-D802-471D-A5DF-891E12EB755E}" destId="{2902C700-8CED-49EF-B622-A81207FD5C66}" srcOrd="0" destOrd="0" presId="urn:microsoft.com/office/officeart/2018/2/layout/IconCircleList"/>
    <dgm:cxn modelId="{57AD14B9-BBA1-46CC-A6F7-7C38B35996CF}" type="presParOf" srcId="{2902C700-8CED-49EF-B622-A81207FD5C66}" destId="{DFC0177A-E915-46EE-BE1F-5793E04E75E9}" srcOrd="0" destOrd="0" presId="urn:microsoft.com/office/officeart/2018/2/layout/IconCircleList"/>
    <dgm:cxn modelId="{99631694-3201-4F5D-A3E6-F90178401878}" type="presParOf" srcId="{2902C700-8CED-49EF-B622-A81207FD5C66}" destId="{81361EF7-D6A1-4241-8C4B-54E14349DE12}" srcOrd="1" destOrd="0" presId="urn:microsoft.com/office/officeart/2018/2/layout/IconCircleList"/>
    <dgm:cxn modelId="{1673A85F-CAAD-4EBD-B82F-8CAB3968912F}" type="presParOf" srcId="{2902C700-8CED-49EF-B622-A81207FD5C66}" destId="{41CE3C0A-4C68-4D5A-AE25-138B0537FA87}" srcOrd="2" destOrd="0" presId="urn:microsoft.com/office/officeart/2018/2/layout/IconCircleList"/>
    <dgm:cxn modelId="{3DF06B9E-4AAC-4387-88DD-7554001BB90B}" type="presParOf" srcId="{2902C700-8CED-49EF-B622-A81207FD5C66}" destId="{070F0F88-9F4F-408B-8C17-9C9B333A97AB}" srcOrd="3" destOrd="0" presId="urn:microsoft.com/office/officeart/2018/2/layout/IconCircleList"/>
    <dgm:cxn modelId="{1EB4A263-9715-4FB4-94FB-7B026A52BF7D}" type="presParOf" srcId="{0966515E-D802-471D-A5DF-891E12EB755E}" destId="{6E952355-1BF3-4A32-9EB7-3CBDD6AB7260}" srcOrd="1" destOrd="0" presId="urn:microsoft.com/office/officeart/2018/2/layout/IconCircleList"/>
    <dgm:cxn modelId="{B62AEBDA-6B39-49D3-B796-AEB78156DDE3}" type="presParOf" srcId="{0966515E-D802-471D-A5DF-891E12EB755E}" destId="{71E841D6-FE66-4EE9-94FD-DC385A2F11D2}" srcOrd="2" destOrd="0" presId="urn:microsoft.com/office/officeart/2018/2/layout/IconCircleList"/>
    <dgm:cxn modelId="{85359627-B4CF-4AF1-82D7-A74B19552CDD}" type="presParOf" srcId="{71E841D6-FE66-4EE9-94FD-DC385A2F11D2}" destId="{75BF80AE-3A8E-4252-BC8C-4353EECAAD85}" srcOrd="0" destOrd="0" presId="urn:microsoft.com/office/officeart/2018/2/layout/IconCircleList"/>
    <dgm:cxn modelId="{5A5E74DD-BF39-4741-8E1B-E53EDC828458}" type="presParOf" srcId="{71E841D6-FE66-4EE9-94FD-DC385A2F11D2}" destId="{74067B82-DF7B-428B-B093-AC5082644891}" srcOrd="1" destOrd="0" presId="urn:microsoft.com/office/officeart/2018/2/layout/IconCircleList"/>
    <dgm:cxn modelId="{4E1879EB-21A5-4295-8335-3A41E35A449A}" type="presParOf" srcId="{71E841D6-FE66-4EE9-94FD-DC385A2F11D2}" destId="{D8762EFF-3F27-463A-B8FC-B796950FB585}" srcOrd="2" destOrd="0" presId="urn:microsoft.com/office/officeart/2018/2/layout/IconCircleList"/>
    <dgm:cxn modelId="{07730599-1221-44BB-B5E4-CAA9C60C29C5}" type="presParOf" srcId="{71E841D6-FE66-4EE9-94FD-DC385A2F11D2}" destId="{2BD82579-40FD-41FB-A617-F566B0573EC0}" srcOrd="3" destOrd="0" presId="urn:microsoft.com/office/officeart/2018/2/layout/IconCircleList"/>
    <dgm:cxn modelId="{AFD50F29-CB11-4773-9310-53C7A4AC6156}" type="presParOf" srcId="{0966515E-D802-471D-A5DF-891E12EB755E}" destId="{1956A389-872D-4707-85B7-9265F36C1575}" srcOrd="3" destOrd="0" presId="urn:microsoft.com/office/officeart/2018/2/layout/IconCircleList"/>
    <dgm:cxn modelId="{5CABF547-231A-4B5C-9BD1-F4C96A081542}" type="presParOf" srcId="{0966515E-D802-471D-A5DF-891E12EB755E}" destId="{9DA01140-4F4D-450C-A1CB-B51DE7969006}" srcOrd="4" destOrd="0" presId="urn:microsoft.com/office/officeart/2018/2/layout/IconCircleList"/>
    <dgm:cxn modelId="{F91C644D-44C3-45EC-861B-A19BA84125B9}" type="presParOf" srcId="{9DA01140-4F4D-450C-A1CB-B51DE7969006}" destId="{D6ED05AA-1C62-489B-A534-F7790C1B73E4}" srcOrd="0" destOrd="0" presId="urn:microsoft.com/office/officeart/2018/2/layout/IconCircleList"/>
    <dgm:cxn modelId="{74BB7F9A-74C0-4446-BEF1-903A1EBC2C9F}" type="presParOf" srcId="{9DA01140-4F4D-450C-A1CB-B51DE7969006}" destId="{4E2803C4-99F0-486D-92B6-E59DBBECB771}" srcOrd="1" destOrd="0" presId="urn:microsoft.com/office/officeart/2018/2/layout/IconCircleList"/>
    <dgm:cxn modelId="{C18C52DD-C8CD-4310-8D97-929A1B05E376}" type="presParOf" srcId="{9DA01140-4F4D-450C-A1CB-B51DE7969006}" destId="{CE2D1418-093C-4E0F-B7B5-0E528CC84A04}" srcOrd="2" destOrd="0" presId="urn:microsoft.com/office/officeart/2018/2/layout/IconCircleList"/>
    <dgm:cxn modelId="{5D4F2950-B8BF-455E-B832-1D6908908CEE}" type="presParOf" srcId="{9DA01140-4F4D-450C-A1CB-B51DE7969006}" destId="{3FBE4C6E-62A3-4FBB-AF51-A9901F16DACC}" srcOrd="3" destOrd="0" presId="urn:microsoft.com/office/officeart/2018/2/layout/IconCircleList"/>
    <dgm:cxn modelId="{4FDA8350-DE9C-4DC2-B785-E34BF054E7B7}" type="presParOf" srcId="{0966515E-D802-471D-A5DF-891E12EB755E}" destId="{FEBA572A-7169-4DA7-A229-AB70B661DCBC}" srcOrd="5" destOrd="0" presId="urn:microsoft.com/office/officeart/2018/2/layout/IconCircleList"/>
    <dgm:cxn modelId="{ACE72927-61EE-4453-9E9F-5FC7FFF4A1CB}" type="presParOf" srcId="{0966515E-D802-471D-A5DF-891E12EB755E}" destId="{0750F3D6-9B55-462E-8CFF-29046BA1FDB5}" srcOrd="6" destOrd="0" presId="urn:microsoft.com/office/officeart/2018/2/layout/IconCircleList"/>
    <dgm:cxn modelId="{75AF30BB-C6E2-4C56-ABBE-A84430C1EC98}" type="presParOf" srcId="{0750F3D6-9B55-462E-8CFF-29046BA1FDB5}" destId="{086D3D0D-8E0A-4D94-856D-0D69F7BF6572}" srcOrd="0" destOrd="0" presId="urn:microsoft.com/office/officeart/2018/2/layout/IconCircleList"/>
    <dgm:cxn modelId="{B4A5241E-C26F-4F83-8BA4-895F5B63A82B}" type="presParOf" srcId="{0750F3D6-9B55-462E-8CFF-29046BA1FDB5}" destId="{301070BA-DE04-410A-8F68-5799E7810B83}" srcOrd="1" destOrd="0" presId="urn:microsoft.com/office/officeart/2018/2/layout/IconCircleList"/>
    <dgm:cxn modelId="{0A663591-04AC-40DE-AE4F-C902E4312B48}" type="presParOf" srcId="{0750F3D6-9B55-462E-8CFF-29046BA1FDB5}" destId="{A6A40EB1-88F8-4F89-949F-17849643709B}" srcOrd="2" destOrd="0" presId="urn:microsoft.com/office/officeart/2018/2/layout/IconCircleList"/>
    <dgm:cxn modelId="{A063910A-E5B7-4236-AE08-BD1504222E0D}" type="presParOf" srcId="{0750F3D6-9B55-462E-8CFF-29046BA1FDB5}" destId="{E7201BA7-2ED2-47C3-A0CC-A2770B8748F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1D1BCA-54B7-4B2F-B739-9273F9B621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47552A-7DD9-45C0-8810-64FB934A07F3}">
      <dgm:prSet/>
      <dgm:spPr/>
      <dgm:t>
        <a:bodyPr/>
        <a:lstStyle/>
        <a:p>
          <a:r>
            <a:rPr lang="en-US" b="1" u="sng"/>
            <a:t>Data Flow:</a:t>
          </a:r>
          <a:endParaRPr lang="en-US"/>
        </a:p>
      </dgm:t>
    </dgm:pt>
    <dgm:pt modelId="{33B44283-04F5-4009-9051-FEDFCBAD7396}" type="parTrans" cxnId="{ED468730-6285-4802-9FF2-AA4F43B1376F}">
      <dgm:prSet/>
      <dgm:spPr/>
      <dgm:t>
        <a:bodyPr/>
        <a:lstStyle/>
        <a:p>
          <a:endParaRPr lang="en-US"/>
        </a:p>
      </dgm:t>
    </dgm:pt>
    <dgm:pt modelId="{C4221F36-FA90-4967-8830-A7FFF8AE919C}" type="sibTrans" cxnId="{ED468730-6285-4802-9FF2-AA4F43B1376F}">
      <dgm:prSet/>
      <dgm:spPr/>
      <dgm:t>
        <a:bodyPr/>
        <a:lstStyle/>
        <a:p>
          <a:endParaRPr lang="en-US"/>
        </a:p>
      </dgm:t>
    </dgm:pt>
    <dgm:pt modelId="{4C72E3C9-4026-4C95-BC80-569F52DF75BB}">
      <dgm:prSet/>
      <dgm:spPr/>
      <dgm:t>
        <a:bodyPr/>
        <a:lstStyle/>
        <a:p>
          <a:r>
            <a:rPr lang="en-US" dirty="0"/>
            <a:t>Client ‘A’ initiates communication and discovers Client ‘B’ using Firebase </a:t>
          </a:r>
          <a:r>
            <a:rPr lang="en-US" dirty="0" err="1"/>
            <a:t>Firestore</a:t>
          </a:r>
          <a:r>
            <a:rPr lang="en-US" dirty="0"/>
            <a:t>.</a:t>
          </a:r>
        </a:p>
      </dgm:t>
    </dgm:pt>
    <dgm:pt modelId="{5144D8F5-56A3-4B4C-9386-4D3C0BBFDCD9}" type="parTrans" cxnId="{6CD430C2-DCF9-45F8-96E5-3D516DF8165B}">
      <dgm:prSet/>
      <dgm:spPr/>
      <dgm:t>
        <a:bodyPr/>
        <a:lstStyle/>
        <a:p>
          <a:endParaRPr lang="en-US"/>
        </a:p>
      </dgm:t>
    </dgm:pt>
    <dgm:pt modelId="{90BE56D9-B339-40A8-8DDB-71BB63A33E83}" type="sibTrans" cxnId="{6CD430C2-DCF9-45F8-96E5-3D516DF8165B}">
      <dgm:prSet/>
      <dgm:spPr/>
      <dgm:t>
        <a:bodyPr/>
        <a:lstStyle/>
        <a:p>
          <a:endParaRPr lang="en-US"/>
        </a:p>
      </dgm:t>
    </dgm:pt>
    <dgm:pt modelId="{E6BD6759-0ECA-4A73-99C9-84986AFAED5E}">
      <dgm:prSet/>
      <dgm:spPr/>
      <dgm:t>
        <a:bodyPr/>
        <a:lstStyle/>
        <a:p>
          <a:r>
            <a:rPr lang="en-US"/>
            <a:t>WebRTC initiates a handshake for a direct P2P connection.</a:t>
          </a:r>
        </a:p>
      </dgm:t>
    </dgm:pt>
    <dgm:pt modelId="{114B0BBB-EF6F-486A-B2A5-C7300EE56C73}" type="parTrans" cxnId="{12D9E2C6-FD40-4B38-AFE2-B7F6576BE781}">
      <dgm:prSet/>
      <dgm:spPr/>
      <dgm:t>
        <a:bodyPr/>
        <a:lstStyle/>
        <a:p>
          <a:endParaRPr lang="en-US"/>
        </a:p>
      </dgm:t>
    </dgm:pt>
    <dgm:pt modelId="{1706AFFE-F2C2-4AE1-B234-DA3ED3A29584}" type="sibTrans" cxnId="{12D9E2C6-FD40-4B38-AFE2-B7F6576BE781}">
      <dgm:prSet/>
      <dgm:spPr/>
      <dgm:t>
        <a:bodyPr/>
        <a:lstStyle/>
        <a:p>
          <a:endParaRPr lang="en-US"/>
        </a:p>
      </dgm:t>
    </dgm:pt>
    <dgm:pt modelId="{24C724D8-7159-4C45-90B4-079126A3CD58}">
      <dgm:prSet/>
      <dgm:spPr/>
      <dgm:t>
        <a:bodyPr/>
        <a:lstStyle/>
        <a:p>
          <a:r>
            <a:rPr lang="en-US"/>
            <a:t>Secure data transmission occurs directly between devices.</a:t>
          </a:r>
        </a:p>
      </dgm:t>
    </dgm:pt>
    <dgm:pt modelId="{4E91EB84-DA11-449D-8228-291B1A9BECAA}" type="parTrans" cxnId="{DF98658F-BD6A-4CBD-8E3D-C7890B9E5561}">
      <dgm:prSet/>
      <dgm:spPr/>
      <dgm:t>
        <a:bodyPr/>
        <a:lstStyle/>
        <a:p>
          <a:endParaRPr lang="en-US"/>
        </a:p>
      </dgm:t>
    </dgm:pt>
    <dgm:pt modelId="{4E24FD6F-9592-4B0A-A886-4309AE950463}" type="sibTrans" cxnId="{DF98658F-BD6A-4CBD-8E3D-C7890B9E5561}">
      <dgm:prSet/>
      <dgm:spPr/>
      <dgm:t>
        <a:bodyPr/>
        <a:lstStyle/>
        <a:p>
          <a:endParaRPr lang="en-US"/>
        </a:p>
      </dgm:t>
    </dgm:pt>
    <dgm:pt modelId="{C8EBEFCB-B1A5-4373-9CCD-9C768E7517E1}">
      <dgm:prSet/>
      <dgm:spPr/>
      <dgm:t>
        <a:bodyPr/>
        <a:lstStyle/>
        <a:p>
          <a:r>
            <a:rPr lang="en-US" b="1" u="sng"/>
            <a:t>WebRTC Handshake:</a:t>
          </a:r>
          <a:endParaRPr lang="en-US"/>
        </a:p>
      </dgm:t>
    </dgm:pt>
    <dgm:pt modelId="{122DA343-CB99-470B-AAB4-4B0AFD25EFCF}" type="parTrans" cxnId="{B4EADBA4-647E-490E-9F03-AD1D79D4E1A3}">
      <dgm:prSet/>
      <dgm:spPr/>
      <dgm:t>
        <a:bodyPr/>
        <a:lstStyle/>
        <a:p>
          <a:endParaRPr lang="en-US"/>
        </a:p>
      </dgm:t>
    </dgm:pt>
    <dgm:pt modelId="{73B8BA5D-B337-41AC-817D-FDCF309F37FA}" type="sibTrans" cxnId="{B4EADBA4-647E-490E-9F03-AD1D79D4E1A3}">
      <dgm:prSet/>
      <dgm:spPr/>
      <dgm:t>
        <a:bodyPr/>
        <a:lstStyle/>
        <a:p>
          <a:endParaRPr lang="en-US"/>
        </a:p>
      </dgm:t>
    </dgm:pt>
    <dgm:pt modelId="{0ED0C378-F245-45D1-BAB2-34029C0F5C05}">
      <dgm:prSet/>
      <dgm:spPr/>
      <dgm:t>
        <a:bodyPr/>
        <a:lstStyle/>
        <a:p>
          <a:r>
            <a:rPr lang="en-US"/>
            <a:t>ICE Candidates are used to find the best path for P2P connection.</a:t>
          </a:r>
        </a:p>
      </dgm:t>
    </dgm:pt>
    <dgm:pt modelId="{CB49C55E-4706-454D-848B-413D0EF770CB}" type="parTrans" cxnId="{689A058B-4916-4B33-89CE-65AF349E052D}">
      <dgm:prSet/>
      <dgm:spPr/>
      <dgm:t>
        <a:bodyPr/>
        <a:lstStyle/>
        <a:p>
          <a:endParaRPr lang="en-US"/>
        </a:p>
      </dgm:t>
    </dgm:pt>
    <dgm:pt modelId="{88B4907E-C5D7-42ED-B7B1-CBDE10379FFC}" type="sibTrans" cxnId="{689A058B-4916-4B33-89CE-65AF349E052D}">
      <dgm:prSet/>
      <dgm:spPr/>
      <dgm:t>
        <a:bodyPr/>
        <a:lstStyle/>
        <a:p>
          <a:endParaRPr lang="en-US"/>
        </a:p>
      </dgm:t>
    </dgm:pt>
    <dgm:pt modelId="{9B68508A-3114-4709-AA4F-46D942670C7E}">
      <dgm:prSet/>
      <dgm:spPr/>
      <dgm:t>
        <a:bodyPr/>
        <a:lstStyle/>
        <a:p>
          <a:r>
            <a:rPr lang="en-US"/>
            <a:t>DTLS-SRTP Encryption secures the connection.</a:t>
          </a:r>
        </a:p>
      </dgm:t>
    </dgm:pt>
    <dgm:pt modelId="{C255D183-869D-4D49-840A-4BAA99C054F1}" type="parTrans" cxnId="{5FCE7B96-A0CC-4D56-9757-01AA25B78EFA}">
      <dgm:prSet/>
      <dgm:spPr/>
      <dgm:t>
        <a:bodyPr/>
        <a:lstStyle/>
        <a:p>
          <a:endParaRPr lang="en-US"/>
        </a:p>
      </dgm:t>
    </dgm:pt>
    <dgm:pt modelId="{3DD4E347-D864-46EE-8230-6162A8784008}" type="sibTrans" cxnId="{5FCE7B96-A0CC-4D56-9757-01AA25B78EFA}">
      <dgm:prSet/>
      <dgm:spPr/>
      <dgm:t>
        <a:bodyPr/>
        <a:lstStyle/>
        <a:p>
          <a:endParaRPr lang="en-US"/>
        </a:p>
      </dgm:t>
    </dgm:pt>
    <dgm:pt modelId="{83C23F51-BFF7-4F7E-A4D2-50C216B9FB09}">
      <dgm:prSet/>
      <dgm:spPr/>
      <dgm:t>
        <a:bodyPr/>
        <a:lstStyle/>
        <a:p>
          <a:r>
            <a:rPr lang="en-US"/>
            <a:t>Once the handshake is complete, secure P2P communication is established.</a:t>
          </a:r>
        </a:p>
      </dgm:t>
    </dgm:pt>
    <dgm:pt modelId="{9691E6EE-43FB-45CC-9055-37C2F989CECA}" type="parTrans" cxnId="{14A30073-361A-425A-9728-92592FC7FC17}">
      <dgm:prSet/>
      <dgm:spPr/>
      <dgm:t>
        <a:bodyPr/>
        <a:lstStyle/>
        <a:p>
          <a:endParaRPr lang="en-US"/>
        </a:p>
      </dgm:t>
    </dgm:pt>
    <dgm:pt modelId="{9A164E8F-857F-4DDA-99D4-5E25B19443A1}" type="sibTrans" cxnId="{14A30073-361A-425A-9728-92592FC7FC17}">
      <dgm:prSet/>
      <dgm:spPr/>
      <dgm:t>
        <a:bodyPr/>
        <a:lstStyle/>
        <a:p>
          <a:endParaRPr lang="en-US"/>
        </a:p>
      </dgm:t>
    </dgm:pt>
    <dgm:pt modelId="{414CD0A1-4BBC-D743-8F56-C8A46F6EF705}" type="pres">
      <dgm:prSet presAssocID="{001D1BCA-54B7-4B2F-B739-9273F9B621F0}" presName="vert0" presStyleCnt="0">
        <dgm:presLayoutVars>
          <dgm:dir/>
          <dgm:animOne val="branch"/>
          <dgm:animLvl val="lvl"/>
        </dgm:presLayoutVars>
      </dgm:prSet>
      <dgm:spPr/>
    </dgm:pt>
    <dgm:pt modelId="{94A82070-082E-BB47-864A-101B4DD49D58}" type="pres">
      <dgm:prSet presAssocID="{4147552A-7DD9-45C0-8810-64FB934A07F3}" presName="thickLine" presStyleLbl="alignNode1" presStyleIdx="0" presStyleCnt="2"/>
      <dgm:spPr/>
    </dgm:pt>
    <dgm:pt modelId="{737FF17E-DB3E-5C4B-9E6E-AFEB77908840}" type="pres">
      <dgm:prSet presAssocID="{4147552A-7DD9-45C0-8810-64FB934A07F3}" presName="horz1" presStyleCnt="0"/>
      <dgm:spPr/>
    </dgm:pt>
    <dgm:pt modelId="{F493DBC2-0228-5442-B4DD-B324919F7B6A}" type="pres">
      <dgm:prSet presAssocID="{4147552A-7DD9-45C0-8810-64FB934A07F3}" presName="tx1" presStyleLbl="revTx" presStyleIdx="0" presStyleCnt="8"/>
      <dgm:spPr/>
    </dgm:pt>
    <dgm:pt modelId="{EA033B70-2BD2-F84A-ABAA-65124458D655}" type="pres">
      <dgm:prSet presAssocID="{4147552A-7DD9-45C0-8810-64FB934A07F3}" presName="vert1" presStyleCnt="0"/>
      <dgm:spPr/>
    </dgm:pt>
    <dgm:pt modelId="{FB258BC1-2D14-7D4A-B578-EE1FA7E359AE}" type="pres">
      <dgm:prSet presAssocID="{4C72E3C9-4026-4C95-BC80-569F52DF75BB}" presName="vertSpace2a" presStyleCnt="0"/>
      <dgm:spPr/>
    </dgm:pt>
    <dgm:pt modelId="{F4CDB715-E819-6E4E-B9F4-3D027BB1FD4C}" type="pres">
      <dgm:prSet presAssocID="{4C72E3C9-4026-4C95-BC80-569F52DF75BB}" presName="horz2" presStyleCnt="0"/>
      <dgm:spPr/>
    </dgm:pt>
    <dgm:pt modelId="{6D76ABEB-56E7-6446-9130-49197FCCA317}" type="pres">
      <dgm:prSet presAssocID="{4C72E3C9-4026-4C95-BC80-569F52DF75BB}" presName="horzSpace2" presStyleCnt="0"/>
      <dgm:spPr/>
    </dgm:pt>
    <dgm:pt modelId="{F6FFCC5A-F58A-174C-BFE9-70C0755550A5}" type="pres">
      <dgm:prSet presAssocID="{4C72E3C9-4026-4C95-BC80-569F52DF75BB}" presName="tx2" presStyleLbl="revTx" presStyleIdx="1" presStyleCnt="8"/>
      <dgm:spPr/>
    </dgm:pt>
    <dgm:pt modelId="{FB9CE0B8-7684-744C-B3C2-6977FA134F2D}" type="pres">
      <dgm:prSet presAssocID="{4C72E3C9-4026-4C95-BC80-569F52DF75BB}" presName="vert2" presStyleCnt="0"/>
      <dgm:spPr/>
    </dgm:pt>
    <dgm:pt modelId="{AE7B5A64-8B12-F941-B303-236F6AD2BFE5}" type="pres">
      <dgm:prSet presAssocID="{4C72E3C9-4026-4C95-BC80-569F52DF75BB}" presName="thinLine2b" presStyleLbl="callout" presStyleIdx="0" presStyleCnt="6"/>
      <dgm:spPr/>
    </dgm:pt>
    <dgm:pt modelId="{082696FB-6348-9048-9882-2E36F6D910F6}" type="pres">
      <dgm:prSet presAssocID="{4C72E3C9-4026-4C95-BC80-569F52DF75BB}" presName="vertSpace2b" presStyleCnt="0"/>
      <dgm:spPr/>
    </dgm:pt>
    <dgm:pt modelId="{67ECE262-9ED2-DB4F-8DD4-656DF8D5A056}" type="pres">
      <dgm:prSet presAssocID="{E6BD6759-0ECA-4A73-99C9-84986AFAED5E}" presName="horz2" presStyleCnt="0"/>
      <dgm:spPr/>
    </dgm:pt>
    <dgm:pt modelId="{C6193C2A-163C-DD40-A808-C0C2A6FF3FD1}" type="pres">
      <dgm:prSet presAssocID="{E6BD6759-0ECA-4A73-99C9-84986AFAED5E}" presName="horzSpace2" presStyleCnt="0"/>
      <dgm:spPr/>
    </dgm:pt>
    <dgm:pt modelId="{25C8A4A6-B05A-CE45-BD9C-BFE352D7BD5D}" type="pres">
      <dgm:prSet presAssocID="{E6BD6759-0ECA-4A73-99C9-84986AFAED5E}" presName="tx2" presStyleLbl="revTx" presStyleIdx="2" presStyleCnt="8"/>
      <dgm:spPr/>
    </dgm:pt>
    <dgm:pt modelId="{7BC1F38C-608E-9341-975F-206D57207EDA}" type="pres">
      <dgm:prSet presAssocID="{E6BD6759-0ECA-4A73-99C9-84986AFAED5E}" presName="vert2" presStyleCnt="0"/>
      <dgm:spPr/>
    </dgm:pt>
    <dgm:pt modelId="{F489852F-CD34-8A40-983E-32D4F49458A3}" type="pres">
      <dgm:prSet presAssocID="{E6BD6759-0ECA-4A73-99C9-84986AFAED5E}" presName="thinLine2b" presStyleLbl="callout" presStyleIdx="1" presStyleCnt="6"/>
      <dgm:spPr/>
    </dgm:pt>
    <dgm:pt modelId="{816EB1C1-7FD7-D642-B99A-15105C115502}" type="pres">
      <dgm:prSet presAssocID="{E6BD6759-0ECA-4A73-99C9-84986AFAED5E}" presName="vertSpace2b" presStyleCnt="0"/>
      <dgm:spPr/>
    </dgm:pt>
    <dgm:pt modelId="{791B9A92-B9F1-D442-A512-177852F3F875}" type="pres">
      <dgm:prSet presAssocID="{24C724D8-7159-4C45-90B4-079126A3CD58}" presName="horz2" presStyleCnt="0"/>
      <dgm:spPr/>
    </dgm:pt>
    <dgm:pt modelId="{46BE1AB3-56A1-4549-A685-295158B903A1}" type="pres">
      <dgm:prSet presAssocID="{24C724D8-7159-4C45-90B4-079126A3CD58}" presName="horzSpace2" presStyleCnt="0"/>
      <dgm:spPr/>
    </dgm:pt>
    <dgm:pt modelId="{E61825F0-2304-4846-8852-017B31516CE3}" type="pres">
      <dgm:prSet presAssocID="{24C724D8-7159-4C45-90B4-079126A3CD58}" presName="tx2" presStyleLbl="revTx" presStyleIdx="3" presStyleCnt="8"/>
      <dgm:spPr/>
    </dgm:pt>
    <dgm:pt modelId="{76D87013-66BC-0F4D-A5C4-F9BB94EAAB78}" type="pres">
      <dgm:prSet presAssocID="{24C724D8-7159-4C45-90B4-079126A3CD58}" presName="vert2" presStyleCnt="0"/>
      <dgm:spPr/>
    </dgm:pt>
    <dgm:pt modelId="{DADFA2D2-B765-4B4C-AB1E-F0E442D6BE0C}" type="pres">
      <dgm:prSet presAssocID="{24C724D8-7159-4C45-90B4-079126A3CD58}" presName="thinLine2b" presStyleLbl="callout" presStyleIdx="2" presStyleCnt="6"/>
      <dgm:spPr/>
    </dgm:pt>
    <dgm:pt modelId="{BC8607A6-9103-0349-A474-FBADADF4536E}" type="pres">
      <dgm:prSet presAssocID="{24C724D8-7159-4C45-90B4-079126A3CD58}" presName="vertSpace2b" presStyleCnt="0"/>
      <dgm:spPr/>
    </dgm:pt>
    <dgm:pt modelId="{55731FAA-F09A-9344-8E87-E662E33D3191}" type="pres">
      <dgm:prSet presAssocID="{C8EBEFCB-B1A5-4373-9CCD-9C768E7517E1}" presName="thickLine" presStyleLbl="alignNode1" presStyleIdx="1" presStyleCnt="2"/>
      <dgm:spPr/>
    </dgm:pt>
    <dgm:pt modelId="{1EEE8E04-B75D-7745-8044-CEC13381F1DD}" type="pres">
      <dgm:prSet presAssocID="{C8EBEFCB-B1A5-4373-9CCD-9C768E7517E1}" presName="horz1" presStyleCnt="0"/>
      <dgm:spPr/>
    </dgm:pt>
    <dgm:pt modelId="{03D30077-C74B-9643-99A4-036E3FEAAA91}" type="pres">
      <dgm:prSet presAssocID="{C8EBEFCB-B1A5-4373-9CCD-9C768E7517E1}" presName="tx1" presStyleLbl="revTx" presStyleIdx="4" presStyleCnt="8"/>
      <dgm:spPr/>
    </dgm:pt>
    <dgm:pt modelId="{48ED91E3-C673-E24E-9C7E-02A20DE557E2}" type="pres">
      <dgm:prSet presAssocID="{C8EBEFCB-B1A5-4373-9CCD-9C768E7517E1}" presName="vert1" presStyleCnt="0"/>
      <dgm:spPr/>
    </dgm:pt>
    <dgm:pt modelId="{BD9864AD-F647-1C44-B416-362950BE3D7D}" type="pres">
      <dgm:prSet presAssocID="{0ED0C378-F245-45D1-BAB2-34029C0F5C05}" presName="vertSpace2a" presStyleCnt="0"/>
      <dgm:spPr/>
    </dgm:pt>
    <dgm:pt modelId="{E1A4D6AA-8416-4848-9804-D44AF8981BDD}" type="pres">
      <dgm:prSet presAssocID="{0ED0C378-F245-45D1-BAB2-34029C0F5C05}" presName="horz2" presStyleCnt="0"/>
      <dgm:spPr/>
    </dgm:pt>
    <dgm:pt modelId="{80E258AF-AEDC-244E-AD57-EE4F653E19F7}" type="pres">
      <dgm:prSet presAssocID="{0ED0C378-F245-45D1-BAB2-34029C0F5C05}" presName="horzSpace2" presStyleCnt="0"/>
      <dgm:spPr/>
    </dgm:pt>
    <dgm:pt modelId="{D301EAE4-AB40-2D46-A449-D12B1103C3D7}" type="pres">
      <dgm:prSet presAssocID="{0ED0C378-F245-45D1-BAB2-34029C0F5C05}" presName="tx2" presStyleLbl="revTx" presStyleIdx="5" presStyleCnt="8"/>
      <dgm:spPr/>
    </dgm:pt>
    <dgm:pt modelId="{122EA975-4CA7-D240-9738-DA7807EFD593}" type="pres">
      <dgm:prSet presAssocID="{0ED0C378-F245-45D1-BAB2-34029C0F5C05}" presName="vert2" presStyleCnt="0"/>
      <dgm:spPr/>
    </dgm:pt>
    <dgm:pt modelId="{08273DDF-98F4-1945-9724-A81D35337265}" type="pres">
      <dgm:prSet presAssocID="{0ED0C378-F245-45D1-BAB2-34029C0F5C05}" presName="thinLine2b" presStyleLbl="callout" presStyleIdx="3" presStyleCnt="6"/>
      <dgm:spPr/>
    </dgm:pt>
    <dgm:pt modelId="{4074C9DE-59AC-834A-B26F-A379363C2B9C}" type="pres">
      <dgm:prSet presAssocID="{0ED0C378-F245-45D1-BAB2-34029C0F5C05}" presName="vertSpace2b" presStyleCnt="0"/>
      <dgm:spPr/>
    </dgm:pt>
    <dgm:pt modelId="{24CDCE98-4CAC-DB44-BAFA-8482681F319F}" type="pres">
      <dgm:prSet presAssocID="{9B68508A-3114-4709-AA4F-46D942670C7E}" presName="horz2" presStyleCnt="0"/>
      <dgm:spPr/>
    </dgm:pt>
    <dgm:pt modelId="{071F2112-B5F6-9640-BC53-2BC3E2FF8F60}" type="pres">
      <dgm:prSet presAssocID="{9B68508A-3114-4709-AA4F-46D942670C7E}" presName="horzSpace2" presStyleCnt="0"/>
      <dgm:spPr/>
    </dgm:pt>
    <dgm:pt modelId="{E3FD5680-76F7-DC45-9D8F-32EFCDAE0ECA}" type="pres">
      <dgm:prSet presAssocID="{9B68508A-3114-4709-AA4F-46D942670C7E}" presName="tx2" presStyleLbl="revTx" presStyleIdx="6" presStyleCnt="8"/>
      <dgm:spPr/>
    </dgm:pt>
    <dgm:pt modelId="{7989DA18-D540-184B-824C-883EA4987C9A}" type="pres">
      <dgm:prSet presAssocID="{9B68508A-3114-4709-AA4F-46D942670C7E}" presName="vert2" presStyleCnt="0"/>
      <dgm:spPr/>
    </dgm:pt>
    <dgm:pt modelId="{FE53955C-A9B8-EC44-B809-C9032037AA2B}" type="pres">
      <dgm:prSet presAssocID="{9B68508A-3114-4709-AA4F-46D942670C7E}" presName="thinLine2b" presStyleLbl="callout" presStyleIdx="4" presStyleCnt="6"/>
      <dgm:spPr/>
    </dgm:pt>
    <dgm:pt modelId="{A7E0A5CB-13D1-BB40-801B-6C2A41EF77DD}" type="pres">
      <dgm:prSet presAssocID="{9B68508A-3114-4709-AA4F-46D942670C7E}" presName="vertSpace2b" presStyleCnt="0"/>
      <dgm:spPr/>
    </dgm:pt>
    <dgm:pt modelId="{EDD8BDA4-CC48-2646-B50A-D843A2099E86}" type="pres">
      <dgm:prSet presAssocID="{83C23F51-BFF7-4F7E-A4D2-50C216B9FB09}" presName="horz2" presStyleCnt="0"/>
      <dgm:spPr/>
    </dgm:pt>
    <dgm:pt modelId="{2D5B8CFA-EBFE-DA49-871E-91C049E09FAC}" type="pres">
      <dgm:prSet presAssocID="{83C23F51-BFF7-4F7E-A4D2-50C216B9FB09}" presName="horzSpace2" presStyleCnt="0"/>
      <dgm:spPr/>
    </dgm:pt>
    <dgm:pt modelId="{18B3F7FE-5AAE-7A4B-B1D1-EF7A1279D568}" type="pres">
      <dgm:prSet presAssocID="{83C23F51-BFF7-4F7E-A4D2-50C216B9FB09}" presName="tx2" presStyleLbl="revTx" presStyleIdx="7" presStyleCnt="8"/>
      <dgm:spPr/>
    </dgm:pt>
    <dgm:pt modelId="{3E4AF1B8-F5BA-304A-92BF-A85FE5E0440E}" type="pres">
      <dgm:prSet presAssocID="{83C23F51-BFF7-4F7E-A4D2-50C216B9FB09}" presName="vert2" presStyleCnt="0"/>
      <dgm:spPr/>
    </dgm:pt>
    <dgm:pt modelId="{220CA7E0-554F-674B-A488-2D258B7E86BC}" type="pres">
      <dgm:prSet presAssocID="{83C23F51-BFF7-4F7E-A4D2-50C216B9FB09}" presName="thinLine2b" presStyleLbl="callout" presStyleIdx="5" presStyleCnt="6"/>
      <dgm:spPr/>
    </dgm:pt>
    <dgm:pt modelId="{2FD6521B-1DCE-DD45-BA1B-3BAD64082222}" type="pres">
      <dgm:prSet presAssocID="{83C23F51-BFF7-4F7E-A4D2-50C216B9FB09}" presName="vertSpace2b" presStyleCnt="0"/>
      <dgm:spPr/>
    </dgm:pt>
  </dgm:ptLst>
  <dgm:cxnLst>
    <dgm:cxn modelId="{95FDD60C-49D6-1D48-8C92-788C9BA2E330}" type="presOf" srcId="{4C72E3C9-4026-4C95-BC80-569F52DF75BB}" destId="{F6FFCC5A-F58A-174C-BFE9-70C0755550A5}" srcOrd="0" destOrd="0" presId="urn:microsoft.com/office/officeart/2008/layout/LinedList"/>
    <dgm:cxn modelId="{ED468730-6285-4802-9FF2-AA4F43B1376F}" srcId="{001D1BCA-54B7-4B2F-B739-9273F9B621F0}" destId="{4147552A-7DD9-45C0-8810-64FB934A07F3}" srcOrd="0" destOrd="0" parTransId="{33B44283-04F5-4009-9051-FEDFCBAD7396}" sibTransId="{C4221F36-FA90-4967-8830-A7FFF8AE919C}"/>
    <dgm:cxn modelId="{BC074565-469F-3D44-A88E-A60620F048B2}" type="presOf" srcId="{83C23F51-BFF7-4F7E-A4D2-50C216B9FB09}" destId="{18B3F7FE-5AAE-7A4B-B1D1-EF7A1279D568}" srcOrd="0" destOrd="0" presId="urn:microsoft.com/office/officeart/2008/layout/LinedList"/>
    <dgm:cxn modelId="{2F4DB76A-10BB-2446-A112-C9F9C7233B02}" type="presOf" srcId="{C8EBEFCB-B1A5-4373-9CCD-9C768E7517E1}" destId="{03D30077-C74B-9643-99A4-036E3FEAAA91}" srcOrd="0" destOrd="0" presId="urn:microsoft.com/office/officeart/2008/layout/LinedList"/>
    <dgm:cxn modelId="{ACC4136C-87FB-1D47-95DF-777E62B7049E}" type="presOf" srcId="{24C724D8-7159-4C45-90B4-079126A3CD58}" destId="{E61825F0-2304-4846-8852-017B31516CE3}" srcOrd="0" destOrd="0" presId="urn:microsoft.com/office/officeart/2008/layout/LinedList"/>
    <dgm:cxn modelId="{14A30073-361A-425A-9728-92592FC7FC17}" srcId="{C8EBEFCB-B1A5-4373-9CCD-9C768E7517E1}" destId="{83C23F51-BFF7-4F7E-A4D2-50C216B9FB09}" srcOrd="2" destOrd="0" parTransId="{9691E6EE-43FB-45CC-9055-37C2F989CECA}" sibTransId="{9A164E8F-857F-4DDA-99D4-5E25B19443A1}"/>
    <dgm:cxn modelId="{689A058B-4916-4B33-89CE-65AF349E052D}" srcId="{C8EBEFCB-B1A5-4373-9CCD-9C768E7517E1}" destId="{0ED0C378-F245-45D1-BAB2-34029C0F5C05}" srcOrd="0" destOrd="0" parTransId="{CB49C55E-4706-454D-848B-413D0EF770CB}" sibTransId="{88B4907E-C5D7-42ED-B7B1-CBDE10379FFC}"/>
    <dgm:cxn modelId="{DF98658F-BD6A-4CBD-8E3D-C7890B9E5561}" srcId="{4147552A-7DD9-45C0-8810-64FB934A07F3}" destId="{24C724D8-7159-4C45-90B4-079126A3CD58}" srcOrd="2" destOrd="0" parTransId="{4E91EB84-DA11-449D-8228-291B1A9BECAA}" sibTransId="{4E24FD6F-9592-4B0A-A886-4309AE950463}"/>
    <dgm:cxn modelId="{5FCE7B96-A0CC-4D56-9757-01AA25B78EFA}" srcId="{C8EBEFCB-B1A5-4373-9CCD-9C768E7517E1}" destId="{9B68508A-3114-4709-AA4F-46D942670C7E}" srcOrd="1" destOrd="0" parTransId="{C255D183-869D-4D49-840A-4BAA99C054F1}" sibTransId="{3DD4E347-D864-46EE-8230-6162A8784008}"/>
    <dgm:cxn modelId="{FF86DBA0-1854-B54E-959A-7B36854447C5}" type="presOf" srcId="{9B68508A-3114-4709-AA4F-46D942670C7E}" destId="{E3FD5680-76F7-DC45-9D8F-32EFCDAE0ECA}" srcOrd="0" destOrd="0" presId="urn:microsoft.com/office/officeart/2008/layout/LinedList"/>
    <dgm:cxn modelId="{B4EADBA4-647E-490E-9F03-AD1D79D4E1A3}" srcId="{001D1BCA-54B7-4B2F-B739-9273F9B621F0}" destId="{C8EBEFCB-B1A5-4373-9CCD-9C768E7517E1}" srcOrd="1" destOrd="0" parTransId="{122DA343-CB99-470B-AAB4-4B0AFD25EFCF}" sibTransId="{73B8BA5D-B337-41AC-817D-FDCF309F37FA}"/>
    <dgm:cxn modelId="{39B2FCBA-BDEC-7A45-9F01-2E48A55E3FFF}" type="presOf" srcId="{4147552A-7DD9-45C0-8810-64FB934A07F3}" destId="{F493DBC2-0228-5442-B4DD-B324919F7B6A}" srcOrd="0" destOrd="0" presId="urn:microsoft.com/office/officeart/2008/layout/LinedList"/>
    <dgm:cxn modelId="{6CD430C2-DCF9-45F8-96E5-3D516DF8165B}" srcId="{4147552A-7DD9-45C0-8810-64FB934A07F3}" destId="{4C72E3C9-4026-4C95-BC80-569F52DF75BB}" srcOrd="0" destOrd="0" parTransId="{5144D8F5-56A3-4B4C-9386-4D3C0BBFDCD9}" sibTransId="{90BE56D9-B339-40A8-8DDB-71BB63A33E83}"/>
    <dgm:cxn modelId="{12D9E2C6-FD40-4B38-AFE2-B7F6576BE781}" srcId="{4147552A-7DD9-45C0-8810-64FB934A07F3}" destId="{E6BD6759-0ECA-4A73-99C9-84986AFAED5E}" srcOrd="1" destOrd="0" parTransId="{114B0BBB-EF6F-486A-B2A5-C7300EE56C73}" sibTransId="{1706AFFE-F2C2-4AE1-B234-DA3ED3A29584}"/>
    <dgm:cxn modelId="{FDBA17CF-1369-EB4D-9B77-282803983D41}" type="presOf" srcId="{001D1BCA-54B7-4B2F-B739-9273F9B621F0}" destId="{414CD0A1-4BBC-D743-8F56-C8A46F6EF705}" srcOrd="0" destOrd="0" presId="urn:microsoft.com/office/officeart/2008/layout/LinedList"/>
    <dgm:cxn modelId="{1BA117DB-0065-C04D-8BD8-4E0A5164F1A2}" type="presOf" srcId="{E6BD6759-0ECA-4A73-99C9-84986AFAED5E}" destId="{25C8A4A6-B05A-CE45-BD9C-BFE352D7BD5D}" srcOrd="0" destOrd="0" presId="urn:microsoft.com/office/officeart/2008/layout/LinedList"/>
    <dgm:cxn modelId="{356EF6EF-B906-534B-B4BF-B8FFBD3D97E0}" type="presOf" srcId="{0ED0C378-F245-45D1-BAB2-34029C0F5C05}" destId="{D301EAE4-AB40-2D46-A449-D12B1103C3D7}" srcOrd="0" destOrd="0" presId="urn:microsoft.com/office/officeart/2008/layout/LinedList"/>
    <dgm:cxn modelId="{E5194999-5F84-0D4F-9FB1-F3FCF00D526B}" type="presParOf" srcId="{414CD0A1-4BBC-D743-8F56-C8A46F6EF705}" destId="{94A82070-082E-BB47-864A-101B4DD49D58}" srcOrd="0" destOrd="0" presId="urn:microsoft.com/office/officeart/2008/layout/LinedList"/>
    <dgm:cxn modelId="{7F2696E7-D4BF-B541-B774-99D5881FB652}" type="presParOf" srcId="{414CD0A1-4BBC-D743-8F56-C8A46F6EF705}" destId="{737FF17E-DB3E-5C4B-9E6E-AFEB77908840}" srcOrd="1" destOrd="0" presId="urn:microsoft.com/office/officeart/2008/layout/LinedList"/>
    <dgm:cxn modelId="{26017CDD-AA07-EE40-A23E-37F462C9B82C}" type="presParOf" srcId="{737FF17E-DB3E-5C4B-9E6E-AFEB77908840}" destId="{F493DBC2-0228-5442-B4DD-B324919F7B6A}" srcOrd="0" destOrd="0" presId="urn:microsoft.com/office/officeart/2008/layout/LinedList"/>
    <dgm:cxn modelId="{98CB3EE0-2812-954C-B5B3-A3218E3B97D8}" type="presParOf" srcId="{737FF17E-DB3E-5C4B-9E6E-AFEB77908840}" destId="{EA033B70-2BD2-F84A-ABAA-65124458D655}" srcOrd="1" destOrd="0" presId="urn:microsoft.com/office/officeart/2008/layout/LinedList"/>
    <dgm:cxn modelId="{6A9B5159-F762-AD4B-B78C-66413A449243}" type="presParOf" srcId="{EA033B70-2BD2-F84A-ABAA-65124458D655}" destId="{FB258BC1-2D14-7D4A-B578-EE1FA7E359AE}" srcOrd="0" destOrd="0" presId="urn:microsoft.com/office/officeart/2008/layout/LinedList"/>
    <dgm:cxn modelId="{14510163-9EB7-3746-826C-462AC1A529AE}" type="presParOf" srcId="{EA033B70-2BD2-F84A-ABAA-65124458D655}" destId="{F4CDB715-E819-6E4E-B9F4-3D027BB1FD4C}" srcOrd="1" destOrd="0" presId="urn:microsoft.com/office/officeart/2008/layout/LinedList"/>
    <dgm:cxn modelId="{E7246334-B71C-C34E-9B98-F8976B48B063}" type="presParOf" srcId="{F4CDB715-E819-6E4E-B9F4-3D027BB1FD4C}" destId="{6D76ABEB-56E7-6446-9130-49197FCCA317}" srcOrd="0" destOrd="0" presId="urn:microsoft.com/office/officeart/2008/layout/LinedList"/>
    <dgm:cxn modelId="{5AFAF217-281C-3B4D-9770-44335AF0AEEF}" type="presParOf" srcId="{F4CDB715-E819-6E4E-B9F4-3D027BB1FD4C}" destId="{F6FFCC5A-F58A-174C-BFE9-70C0755550A5}" srcOrd="1" destOrd="0" presId="urn:microsoft.com/office/officeart/2008/layout/LinedList"/>
    <dgm:cxn modelId="{E8CF1CF8-0028-BC4C-AFBB-7E377DD692C9}" type="presParOf" srcId="{F4CDB715-E819-6E4E-B9F4-3D027BB1FD4C}" destId="{FB9CE0B8-7684-744C-B3C2-6977FA134F2D}" srcOrd="2" destOrd="0" presId="urn:microsoft.com/office/officeart/2008/layout/LinedList"/>
    <dgm:cxn modelId="{3256E0F0-C971-7E4E-B2B7-E4162161211C}" type="presParOf" srcId="{EA033B70-2BD2-F84A-ABAA-65124458D655}" destId="{AE7B5A64-8B12-F941-B303-236F6AD2BFE5}" srcOrd="2" destOrd="0" presId="urn:microsoft.com/office/officeart/2008/layout/LinedList"/>
    <dgm:cxn modelId="{C066A144-D87B-9C49-8580-EBC34AD22187}" type="presParOf" srcId="{EA033B70-2BD2-F84A-ABAA-65124458D655}" destId="{082696FB-6348-9048-9882-2E36F6D910F6}" srcOrd="3" destOrd="0" presId="urn:microsoft.com/office/officeart/2008/layout/LinedList"/>
    <dgm:cxn modelId="{48F0BFF0-BDE8-384C-8F21-EC6DC404D8C0}" type="presParOf" srcId="{EA033B70-2BD2-F84A-ABAA-65124458D655}" destId="{67ECE262-9ED2-DB4F-8DD4-656DF8D5A056}" srcOrd="4" destOrd="0" presId="urn:microsoft.com/office/officeart/2008/layout/LinedList"/>
    <dgm:cxn modelId="{E7E534F4-AE68-8043-A1D9-F478D5D1583B}" type="presParOf" srcId="{67ECE262-9ED2-DB4F-8DD4-656DF8D5A056}" destId="{C6193C2A-163C-DD40-A808-C0C2A6FF3FD1}" srcOrd="0" destOrd="0" presId="urn:microsoft.com/office/officeart/2008/layout/LinedList"/>
    <dgm:cxn modelId="{9D10F78E-730C-6D42-8D93-9932D3BD2F59}" type="presParOf" srcId="{67ECE262-9ED2-DB4F-8DD4-656DF8D5A056}" destId="{25C8A4A6-B05A-CE45-BD9C-BFE352D7BD5D}" srcOrd="1" destOrd="0" presId="urn:microsoft.com/office/officeart/2008/layout/LinedList"/>
    <dgm:cxn modelId="{D199797D-9020-D845-9E57-E1A41105AD1A}" type="presParOf" srcId="{67ECE262-9ED2-DB4F-8DD4-656DF8D5A056}" destId="{7BC1F38C-608E-9341-975F-206D57207EDA}" srcOrd="2" destOrd="0" presId="urn:microsoft.com/office/officeart/2008/layout/LinedList"/>
    <dgm:cxn modelId="{C4E96C87-59DF-E34F-BC11-BF5A3AE5629F}" type="presParOf" srcId="{EA033B70-2BD2-F84A-ABAA-65124458D655}" destId="{F489852F-CD34-8A40-983E-32D4F49458A3}" srcOrd="5" destOrd="0" presId="urn:microsoft.com/office/officeart/2008/layout/LinedList"/>
    <dgm:cxn modelId="{39646D8F-7F29-CB4F-941B-7E8E6CCB0DFA}" type="presParOf" srcId="{EA033B70-2BD2-F84A-ABAA-65124458D655}" destId="{816EB1C1-7FD7-D642-B99A-15105C115502}" srcOrd="6" destOrd="0" presId="urn:microsoft.com/office/officeart/2008/layout/LinedList"/>
    <dgm:cxn modelId="{393B1DB6-A1FF-C944-A267-14CAE2AACEF6}" type="presParOf" srcId="{EA033B70-2BD2-F84A-ABAA-65124458D655}" destId="{791B9A92-B9F1-D442-A512-177852F3F875}" srcOrd="7" destOrd="0" presId="urn:microsoft.com/office/officeart/2008/layout/LinedList"/>
    <dgm:cxn modelId="{E110FFE0-7F49-0642-8DD5-BCB7125BE9D9}" type="presParOf" srcId="{791B9A92-B9F1-D442-A512-177852F3F875}" destId="{46BE1AB3-56A1-4549-A685-295158B903A1}" srcOrd="0" destOrd="0" presId="urn:microsoft.com/office/officeart/2008/layout/LinedList"/>
    <dgm:cxn modelId="{8B373935-F90C-9C48-9C2E-049D08E9A6E4}" type="presParOf" srcId="{791B9A92-B9F1-D442-A512-177852F3F875}" destId="{E61825F0-2304-4846-8852-017B31516CE3}" srcOrd="1" destOrd="0" presId="urn:microsoft.com/office/officeart/2008/layout/LinedList"/>
    <dgm:cxn modelId="{8EEBB74C-BA6C-AA4E-A23B-4079501EF97A}" type="presParOf" srcId="{791B9A92-B9F1-D442-A512-177852F3F875}" destId="{76D87013-66BC-0F4D-A5C4-F9BB94EAAB78}" srcOrd="2" destOrd="0" presId="urn:microsoft.com/office/officeart/2008/layout/LinedList"/>
    <dgm:cxn modelId="{B8B39D36-B015-5F48-AA2E-7C3B8172C60B}" type="presParOf" srcId="{EA033B70-2BD2-F84A-ABAA-65124458D655}" destId="{DADFA2D2-B765-4B4C-AB1E-F0E442D6BE0C}" srcOrd="8" destOrd="0" presId="urn:microsoft.com/office/officeart/2008/layout/LinedList"/>
    <dgm:cxn modelId="{BE778588-462F-3544-BAC5-85BFBA7062C6}" type="presParOf" srcId="{EA033B70-2BD2-F84A-ABAA-65124458D655}" destId="{BC8607A6-9103-0349-A474-FBADADF4536E}" srcOrd="9" destOrd="0" presId="urn:microsoft.com/office/officeart/2008/layout/LinedList"/>
    <dgm:cxn modelId="{28B0B60E-81D4-1B45-8A0F-31B6B14B1C6A}" type="presParOf" srcId="{414CD0A1-4BBC-D743-8F56-C8A46F6EF705}" destId="{55731FAA-F09A-9344-8E87-E662E33D3191}" srcOrd="2" destOrd="0" presId="urn:microsoft.com/office/officeart/2008/layout/LinedList"/>
    <dgm:cxn modelId="{287F4C2A-0967-3C48-87F1-EFB251F36790}" type="presParOf" srcId="{414CD0A1-4BBC-D743-8F56-C8A46F6EF705}" destId="{1EEE8E04-B75D-7745-8044-CEC13381F1DD}" srcOrd="3" destOrd="0" presId="urn:microsoft.com/office/officeart/2008/layout/LinedList"/>
    <dgm:cxn modelId="{36EEF988-29E5-5641-979B-0838A97E311A}" type="presParOf" srcId="{1EEE8E04-B75D-7745-8044-CEC13381F1DD}" destId="{03D30077-C74B-9643-99A4-036E3FEAAA91}" srcOrd="0" destOrd="0" presId="urn:microsoft.com/office/officeart/2008/layout/LinedList"/>
    <dgm:cxn modelId="{F983F372-83F2-C548-B837-EF4820C4A411}" type="presParOf" srcId="{1EEE8E04-B75D-7745-8044-CEC13381F1DD}" destId="{48ED91E3-C673-E24E-9C7E-02A20DE557E2}" srcOrd="1" destOrd="0" presId="urn:microsoft.com/office/officeart/2008/layout/LinedList"/>
    <dgm:cxn modelId="{9ED6DB9B-E67C-5E49-94A9-7BE64D773E77}" type="presParOf" srcId="{48ED91E3-C673-E24E-9C7E-02A20DE557E2}" destId="{BD9864AD-F647-1C44-B416-362950BE3D7D}" srcOrd="0" destOrd="0" presId="urn:microsoft.com/office/officeart/2008/layout/LinedList"/>
    <dgm:cxn modelId="{341D3CEA-E316-AB42-8215-7379E20B59E9}" type="presParOf" srcId="{48ED91E3-C673-E24E-9C7E-02A20DE557E2}" destId="{E1A4D6AA-8416-4848-9804-D44AF8981BDD}" srcOrd="1" destOrd="0" presId="urn:microsoft.com/office/officeart/2008/layout/LinedList"/>
    <dgm:cxn modelId="{A5DD371F-D3B2-034D-A0DD-563906A1EB56}" type="presParOf" srcId="{E1A4D6AA-8416-4848-9804-D44AF8981BDD}" destId="{80E258AF-AEDC-244E-AD57-EE4F653E19F7}" srcOrd="0" destOrd="0" presId="urn:microsoft.com/office/officeart/2008/layout/LinedList"/>
    <dgm:cxn modelId="{9A1D5DD8-45B2-4F41-ABFB-9AC118D50FAD}" type="presParOf" srcId="{E1A4D6AA-8416-4848-9804-D44AF8981BDD}" destId="{D301EAE4-AB40-2D46-A449-D12B1103C3D7}" srcOrd="1" destOrd="0" presId="urn:microsoft.com/office/officeart/2008/layout/LinedList"/>
    <dgm:cxn modelId="{2164BB04-341E-254B-B881-2DA0FF92186B}" type="presParOf" srcId="{E1A4D6AA-8416-4848-9804-D44AF8981BDD}" destId="{122EA975-4CA7-D240-9738-DA7807EFD593}" srcOrd="2" destOrd="0" presId="urn:microsoft.com/office/officeart/2008/layout/LinedList"/>
    <dgm:cxn modelId="{C5FC8F6F-C7B5-4549-A375-7AC6B22D7568}" type="presParOf" srcId="{48ED91E3-C673-E24E-9C7E-02A20DE557E2}" destId="{08273DDF-98F4-1945-9724-A81D35337265}" srcOrd="2" destOrd="0" presId="urn:microsoft.com/office/officeart/2008/layout/LinedList"/>
    <dgm:cxn modelId="{48351A18-0F46-7E47-A75D-63AF0E1AC523}" type="presParOf" srcId="{48ED91E3-C673-E24E-9C7E-02A20DE557E2}" destId="{4074C9DE-59AC-834A-B26F-A379363C2B9C}" srcOrd="3" destOrd="0" presId="urn:microsoft.com/office/officeart/2008/layout/LinedList"/>
    <dgm:cxn modelId="{ACC35052-0A98-0B47-A4C2-5FEAE8A1F8C0}" type="presParOf" srcId="{48ED91E3-C673-E24E-9C7E-02A20DE557E2}" destId="{24CDCE98-4CAC-DB44-BAFA-8482681F319F}" srcOrd="4" destOrd="0" presId="urn:microsoft.com/office/officeart/2008/layout/LinedList"/>
    <dgm:cxn modelId="{45108BE0-7FE5-2F46-9572-BB8DC1BF63BE}" type="presParOf" srcId="{24CDCE98-4CAC-DB44-BAFA-8482681F319F}" destId="{071F2112-B5F6-9640-BC53-2BC3E2FF8F60}" srcOrd="0" destOrd="0" presId="urn:microsoft.com/office/officeart/2008/layout/LinedList"/>
    <dgm:cxn modelId="{23AAB933-DCFC-A641-B075-312150B42D83}" type="presParOf" srcId="{24CDCE98-4CAC-DB44-BAFA-8482681F319F}" destId="{E3FD5680-76F7-DC45-9D8F-32EFCDAE0ECA}" srcOrd="1" destOrd="0" presId="urn:microsoft.com/office/officeart/2008/layout/LinedList"/>
    <dgm:cxn modelId="{3DCAE621-0087-9C47-BDDF-9E52DDE51D58}" type="presParOf" srcId="{24CDCE98-4CAC-DB44-BAFA-8482681F319F}" destId="{7989DA18-D540-184B-824C-883EA4987C9A}" srcOrd="2" destOrd="0" presId="urn:microsoft.com/office/officeart/2008/layout/LinedList"/>
    <dgm:cxn modelId="{4161C4F6-6DDB-DC41-8E93-835DEADD5766}" type="presParOf" srcId="{48ED91E3-C673-E24E-9C7E-02A20DE557E2}" destId="{FE53955C-A9B8-EC44-B809-C9032037AA2B}" srcOrd="5" destOrd="0" presId="urn:microsoft.com/office/officeart/2008/layout/LinedList"/>
    <dgm:cxn modelId="{60038742-C8C8-8245-884E-C7C988005B49}" type="presParOf" srcId="{48ED91E3-C673-E24E-9C7E-02A20DE557E2}" destId="{A7E0A5CB-13D1-BB40-801B-6C2A41EF77DD}" srcOrd="6" destOrd="0" presId="urn:microsoft.com/office/officeart/2008/layout/LinedList"/>
    <dgm:cxn modelId="{A091AD3C-5BEC-D646-B802-0C595E810F4A}" type="presParOf" srcId="{48ED91E3-C673-E24E-9C7E-02A20DE557E2}" destId="{EDD8BDA4-CC48-2646-B50A-D843A2099E86}" srcOrd="7" destOrd="0" presId="urn:microsoft.com/office/officeart/2008/layout/LinedList"/>
    <dgm:cxn modelId="{9AF46C1D-23E7-7247-890F-46ABB740AB55}" type="presParOf" srcId="{EDD8BDA4-CC48-2646-B50A-D843A2099E86}" destId="{2D5B8CFA-EBFE-DA49-871E-91C049E09FAC}" srcOrd="0" destOrd="0" presId="urn:microsoft.com/office/officeart/2008/layout/LinedList"/>
    <dgm:cxn modelId="{16146412-5D98-4F4D-8766-AE607B3C8313}" type="presParOf" srcId="{EDD8BDA4-CC48-2646-B50A-D843A2099E86}" destId="{18B3F7FE-5AAE-7A4B-B1D1-EF7A1279D568}" srcOrd="1" destOrd="0" presId="urn:microsoft.com/office/officeart/2008/layout/LinedList"/>
    <dgm:cxn modelId="{B044B18D-D348-FC47-895B-47E23C1FFDBD}" type="presParOf" srcId="{EDD8BDA4-CC48-2646-B50A-D843A2099E86}" destId="{3E4AF1B8-F5BA-304A-92BF-A85FE5E0440E}" srcOrd="2" destOrd="0" presId="urn:microsoft.com/office/officeart/2008/layout/LinedList"/>
    <dgm:cxn modelId="{7612E57A-4B55-8543-9ECA-CC3E176E9E4D}" type="presParOf" srcId="{48ED91E3-C673-E24E-9C7E-02A20DE557E2}" destId="{220CA7E0-554F-674B-A488-2D258B7E86BC}" srcOrd="8" destOrd="0" presId="urn:microsoft.com/office/officeart/2008/layout/LinedList"/>
    <dgm:cxn modelId="{885F2826-884D-4B4D-991D-0565FE34CFFF}" type="presParOf" srcId="{48ED91E3-C673-E24E-9C7E-02A20DE557E2}" destId="{2FD6521B-1DCE-DD45-BA1B-3BAD64082222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B74D74-8A68-4925-8A33-DA8C385387A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057C48-9D06-4872-8654-134FCBA950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Signal: Secure messaging app using end-to-end encryption but relies on centralized servers.</a:t>
          </a:r>
        </a:p>
      </dgm:t>
    </dgm:pt>
    <dgm:pt modelId="{8C34A64B-702D-44C2-B707-2E30A0CA5135}" type="parTrans" cxnId="{8C9B6050-CA97-42BE-AD55-D466202A9F49}">
      <dgm:prSet/>
      <dgm:spPr/>
      <dgm:t>
        <a:bodyPr/>
        <a:lstStyle/>
        <a:p>
          <a:endParaRPr lang="en-US"/>
        </a:p>
      </dgm:t>
    </dgm:pt>
    <dgm:pt modelId="{3014FAB8-0C14-4998-8950-B59EBA52C3E1}" type="sibTrans" cxnId="{8C9B6050-CA97-42BE-AD55-D466202A9F49}">
      <dgm:prSet/>
      <dgm:spPr/>
      <dgm:t>
        <a:bodyPr/>
        <a:lstStyle/>
        <a:p>
          <a:endParaRPr lang="en-US"/>
        </a:p>
      </dgm:t>
    </dgm:pt>
    <dgm:pt modelId="{0812646D-FF71-475D-A687-66895377AB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Briar: P2P messaging app using Bluetooth or Wi-Fi for communication.</a:t>
          </a:r>
        </a:p>
      </dgm:t>
    </dgm:pt>
    <dgm:pt modelId="{02C47F3E-C3BF-4520-A81D-F50173F7117D}" type="parTrans" cxnId="{7FD8C2AE-1B93-435A-8D14-AC37C2BF0397}">
      <dgm:prSet/>
      <dgm:spPr/>
      <dgm:t>
        <a:bodyPr/>
        <a:lstStyle/>
        <a:p>
          <a:endParaRPr lang="en-US"/>
        </a:p>
      </dgm:t>
    </dgm:pt>
    <dgm:pt modelId="{9023DF7D-AEBF-4105-9878-250E2EC545B9}" type="sibTrans" cxnId="{7FD8C2AE-1B93-435A-8D14-AC37C2BF0397}">
      <dgm:prSet/>
      <dgm:spPr/>
      <dgm:t>
        <a:bodyPr/>
        <a:lstStyle/>
        <a:p>
          <a:endParaRPr lang="en-US"/>
        </a:p>
      </dgm:t>
    </dgm:pt>
    <dgm:pt modelId="{0EE2865C-7EB1-4B5D-ABE4-AEA62E3FCF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Server-Based Encryption Models: Apps like WhatsApp offer strong encryption but involve cloud backups and metadata collection.</a:t>
          </a:r>
        </a:p>
      </dgm:t>
    </dgm:pt>
    <dgm:pt modelId="{56048837-F4B1-4F5C-B54B-E4D54C9DBD3B}" type="parTrans" cxnId="{57FA04D3-1FE7-44A8-A807-FBDF062FC4E8}">
      <dgm:prSet/>
      <dgm:spPr/>
      <dgm:t>
        <a:bodyPr/>
        <a:lstStyle/>
        <a:p>
          <a:endParaRPr lang="en-US"/>
        </a:p>
      </dgm:t>
    </dgm:pt>
    <dgm:pt modelId="{3E4CCEF8-EA77-4153-8BED-2473B3C0C39A}" type="sibTrans" cxnId="{57FA04D3-1FE7-44A8-A807-FBDF062FC4E8}">
      <dgm:prSet/>
      <dgm:spPr/>
      <dgm:t>
        <a:bodyPr/>
        <a:lstStyle/>
        <a:p>
          <a:endParaRPr lang="en-US"/>
        </a:p>
      </dgm:t>
    </dgm:pt>
    <dgm:pt modelId="{EB0C9B4E-23DC-494C-BF50-F9C3F9A5C5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Drawbacks Compared to PriviChat: Centralized servers, metadata collection, reliance on cloud backups, and less user control.</a:t>
          </a:r>
        </a:p>
      </dgm:t>
    </dgm:pt>
    <dgm:pt modelId="{988AC5A0-649F-44FF-945D-CC65C9A76659}" type="parTrans" cxnId="{234A8443-E2D4-4A8A-9D41-068743327B7F}">
      <dgm:prSet/>
      <dgm:spPr/>
      <dgm:t>
        <a:bodyPr/>
        <a:lstStyle/>
        <a:p>
          <a:endParaRPr lang="en-US"/>
        </a:p>
      </dgm:t>
    </dgm:pt>
    <dgm:pt modelId="{7AD2B836-932F-446A-93EF-E4407F424025}" type="sibTrans" cxnId="{234A8443-E2D4-4A8A-9D41-068743327B7F}">
      <dgm:prSet/>
      <dgm:spPr/>
      <dgm:t>
        <a:bodyPr/>
        <a:lstStyle/>
        <a:p>
          <a:endParaRPr lang="en-US"/>
        </a:p>
      </dgm:t>
    </dgm:pt>
    <dgm:pt modelId="{F7679CE4-885C-49E0-9570-C646785DACB8}" type="pres">
      <dgm:prSet presAssocID="{FFB74D74-8A68-4925-8A33-DA8C385387A1}" presName="root" presStyleCnt="0">
        <dgm:presLayoutVars>
          <dgm:dir/>
          <dgm:resizeHandles val="exact"/>
        </dgm:presLayoutVars>
      </dgm:prSet>
      <dgm:spPr/>
    </dgm:pt>
    <dgm:pt modelId="{49D13E83-62EC-4694-ABC3-630EE9950B85}" type="pres">
      <dgm:prSet presAssocID="{C2057C48-9D06-4872-8654-134FCBA950FF}" presName="compNode" presStyleCnt="0"/>
      <dgm:spPr/>
    </dgm:pt>
    <dgm:pt modelId="{1C639209-F5B8-4E1A-AD6C-2627BBACAA49}" type="pres">
      <dgm:prSet presAssocID="{C2057C48-9D06-4872-8654-134FCBA950FF}" presName="bgRect" presStyleLbl="bgShp" presStyleIdx="0" presStyleCnt="4"/>
      <dgm:spPr/>
    </dgm:pt>
    <dgm:pt modelId="{73E90094-F6DF-4091-A4AC-4239BAD42B2F}" type="pres">
      <dgm:prSet presAssocID="{C2057C48-9D06-4872-8654-134FCBA950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5F780EA-E01A-4944-B1CF-4D1D0D088079}" type="pres">
      <dgm:prSet presAssocID="{C2057C48-9D06-4872-8654-134FCBA950FF}" presName="spaceRect" presStyleCnt="0"/>
      <dgm:spPr/>
    </dgm:pt>
    <dgm:pt modelId="{DCC3B59F-0C42-4864-A0E9-85396DEB0F92}" type="pres">
      <dgm:prSet presAssocID="{C2057C48-9D06-4872-8654-134FCBA950FF}" presName="parTx" presStyleLbl="revTx" presStyleIdx="0" presStyleCnt="4">
        <dgm:presLayoutVars>
          <dgm:chMax val="0"/>
          <dgm:chPref val="0"/>
        </dgm:presLayoutVars>
      </dgm:prSet>
      <dgm:spPr/>
    </dgm:pt>
    <dgm:pt modelId="{463FF523-938A-4724-8574-B0176EF5A2A2}" type="pres">
      <dgm:prSet presAssocID="{3014FAB8-0C14-4998-8950-B59EBA52C3E1}" presName="sibTrans" presStyleCnt="0"/>
      <dgm:spPr/>
    </dgm:pt>
    <dgm:pt modelId="{AFFD8EEA-784A-4FAA-8751-5BD13CC3A350}" type="pres">
      <dgm:prSet presAssocID="{0812646D-FF71-475D-A687-66895377ABC0}" presName="compNode" presStyleCnt="0"/>
      <dgm:spPr/>
    </dgm:pt>
    <dgm:pt modelId="{DBDCF206-8287-4310-A1C3-4963BC0DA9B4}" type="pres">
      <dgm:prSet presAssocID="{0812646D-FF71-475D-A687-66895377ABC0}" presName="bgRect" presStyleLbl="bgShp" presStyleIdx="1" presStyleCnt="4"/>
      <dgm:spPr/>
    </dgm:pt>
    <dgm:pt modelId="{3D358AB9-6D07-4BE2-AD0F-F5B6F95E6952}" type="pres">
      <dgm:prSet presAssocID="{0812646D-FF71-475D-A687-66895377AB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64F45AFC-FD1F-43D2-A03B-F4677A0C1D41}" type="pres">
      <dgm:prSet presAssocID="{0812646D-FF71-475D-A687-66895377ABC0}" presName="spaceRect" presStyleCnt="0"/>
      <dgm:spPr/>
    </dgm:pt>
    <dgm:pt modelId="{9ABDAC35-B901-4646-AB90-27D92BC3C6C5}" type="pres">
      <dgm:prSet presAssocID="{0812646D-FF71-475D-A687-66895377ABC0}" presName="parTx" presStyleLbl="revTx" presStyleIdx="1" presStyleCnt="4">
        <dgm:presLayoutVars>
          <dgm:chMax val="0"/>
          <dgm:chPref val="0"/>
        </dgm:presLayoutVars>
      </dgm:prSet>
      <dgm:spPr/>
    </dgm:pt>
    <dgm:pt modelId="{1FF06E98-62A2-49B0-8192-58163E5685AC}" type="pres">
      <dgm:prSet presAssocID="{9023DF7D-AEBF-4105-9878-250E2EC545B9}" presName="sibTrans" presStyleCnt="0"/>
      <dgm:spPr/>
    </dgm:pt>
    <dgm:pt modelId="{8BE08BC0-638E-4DB6-9615-24D8FEAE8A27}" type="pres">
      <dgm:prSet presAssocID="{0EE2865C-7EB1-4B5D-ABE4-AEA62E3FCF44}" presName="compNode" presStyleCnt="0"/>
      <dgm:spPr/>
    </dgm:pt>
    <dgm:pt modelId="{E765E177-7AF1-4DED-B753-3C68BC7C0A8E}" type="pres">
      <dgm:prSet presAssocID="{0EE2865C-7EB1-4B5D-ABE4-AEA62E3FCF44}" presName="bgRect" presStyleLbl="bgShp" presStyleIdx="2" presStyleCnt="4"/>
      <dgm:spPr/>
    </dgm:pt>
    <dgm:pt modelId="{5F4C887C-AED6-4832-8E24-4B69A4AF1429}" type="pres">
      <dgm:prSet presAssocID="{0EE2865C-7EB1-4B5D-ABE4-AEA62E3FCF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EA47773-9915-4312-9DE2-9AF0E84FEDC8}" type="pres">
      <dgm:prSet presAssocID="{0EE2865C-7EB1-4B5D-ABE4-AEA62E3FCF44}" presName="spaceRect" presStyleCnt="0"/>
      <dgm:spPr/>
    </dgm:pt>
    <dgm:pt modelId="{FCE43B24-47F9-4FEC-B489-4B5E80D7B261}" type="pres">
      <dgm:prSet presAssocID="{0EE2865C-7EB1-4B5D-ABE4-AEA62E3FCF44}" presName="parTx" presStyleLbl="revTx" presStyleIdx="2" presStyleCnt="4">
        <dgm:presLayoutVars>
          <dgm:chMax val="0"/>
          <dgm:chPref val="0"/>
        </dgm:presLayoutVars>
      </dgm:prSet>
      <dgm:spPr/>
    </dgm:pt>
    <dgm:pt modelId="{06136F87-1F2A-4FAA-8C12-4EEA23A8FD86}" type="pres">
      <dgm:prSet presAssocID="{3E4CCEF8-EA77-4153-8BED-2473B3C0C39A}" presName="sibTrans" presStyleCnt="0"/>
      <dgm:spPr/>
    </dgm:pt>
    <dgm:pt modelId="{C783C5B5-8851-4D89-ACAB-0A9584B0F8AB}" type="pres">
      <dgm:prSet presAssocID="{EB0C9B4E-23DC-494C-BF50-F9C3F9A5C509}" presName="compNode" presStyleCnt="0"/>
      <dgm:spPr/>
    </dgm:pt>
    <dgm:pt modelId="{883EF2CC-D527-44F4-A060-00B1CA6645ED}" type="pres">
      <dgm:prSet presAssocID="{EB0C9B4E-23DC-494C-BF50-F9C3F9A5C509}" presName="bgRect" presStyleLbl="bgShp" presStyleIdx="3" presStyleCnt="4"/>
      <dgm:spPr/>
    </dgm:pt>
    <dgm:pt modelId="{CFAAAC65-2F2A-4F4C-9ADA-FCB3C1A16CD3}" type="pres">
      <dgm:prSet presAssocID="{EB0C9B4E-23DC-494C-BF50-F9C3F9A5C50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BA456109-F420-44BB-A519-31EA9716E53E}" type="pres">
      <dgm:prSet presAssocID="{EB0C9B4E-23DC-494C-BF50-F9C3F9A5C509}" presName="spaceRect" presStyleCnt="0"/>
      <dgm:spPr/>
    </dgm:pt>
    <dgm:pt modelId="{BBDAF0F9-655B-4966-A28D-AAF503300E56}" type="pres">
      <dgm:prSet presAssocID="{EB0C9B4E-23DC-494C-BF50-F9C3F9A5C50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FDA9920-A3BE-44E4-8EBB-768869190A41}" type="presOf" srcId="{0812646D-FF71-475D-A687-66895377ABC0}" destId="{9ABDAC35-B901-4646-AB90-27D92BC3C6C5}" srcOrd="0" destOrd="0" presId="urn:microsoft.com/office/officeart/2018/2/layout/IconVerticalSolidList"/>
    <dgm:cxn modelId="{234A8443-E2D4-4A8A-9D41-068743327B7F}" srcId="{FFB74D74-8A68-4925-8A33-DA8C385387A1}" destId="{EB0C9B4E-23DC-494C-BF50-F9C3F9A5C509}" srcOrd="3" destOrd="0" parTransId="{988AC5A0-649F-44FF-945D-CC65C9A76659}" sibTransId="{7AD2B836-932F-446A-93EF-E4407F424025}"/>
    <dgm:cxn modelId="{8C9B6050-CA97-42BE-AD55-D466202A9F49}" srcId="{FFB74D74-8A68-4925-8A33-DA8C385387A1}" destId="{C2057C48-9D06-4872-8654-134FCBA950FF}" srcOrd="0" destOrd="0" parTransId="{8C34A64B-702D-44C2-B707-2E30A0CA5135}" sibTransId="{3014FAB8-0C14-4998-8950-B59EBA52C3E1}"/>
    <dgm:cxn modelId="{B179B552-C667-4970-8DE0-981577F531CE}" type="presOf" srcId="{C2057C48-9D06-4872-8654-134FCBA950FF}" destId="{DCC3B59F-0C42-4864-A0E9-85396DEB0F92}" srcOrd="0" destOrd="0" presId="urn:microsoft.com/office/officeart/2018/2/layout/IconVerticalSolidList"/>
    <dgm:cxn modelId="{5ACAE35E-7E83-40BE-A22F-73BCB6AA6BC6}" type="presOf" srcId="{0EE2865C-7EB1-4B5D-ABE4-AEA62E3FCF44}" destId="{FCE43B24-47F9-4FEC-B489-4B5E80D7B261}" srcOrd="0" destOrd="0" presId="urn:microsoft.com/office/officeart/2018/2/layout/IconVerticalSolidList"/>
    <dgm:cxn modelId="{F526A28A-0864-47EB-81BF-1375DA127E6D}" type="presOf" srcId="{FFB74D74-8A68-4925-8A33-DA8C385387A1}" destId="{F7679CE4-885C-49E0-9570-C646785DACB8}" srcOrd="0" destOrd="0" presId="urn:microsoft.com/office/officeart/2018/2/layout/IconVerticalSolidList"/>
    <dgm:cxn modelId="{7FD8C2AE-1B93-435A-8D14-AC37C2BF0397}" srcId="{FFB74D74-8A68-4925-8A33-DA8C385387A1}" destId="{0812646D-FF71-475D-A687-66895377ABC0}" srcOrd="1" destOrd="0" parTransId="{02C47F3E-C3BF-4520-A81D-F50173F7117D}" sibTransId="{9023DF7D-AEBF-4105-9878-250E2EC545B9}"/>
    <dgm:cxn modelId="{57FA04D3-1FE7-44A8-A807-FBDF062FC4E8}" srcId="{FFB74D74-8A68-4925-8A33-DA8C385387A1}" destId="{0EE2865C-7EB1-4B5D-ABE4-AEA62E3FCF44}" srcOrd="2" destOrd="0" parTransId="{56048837-F4B1-4F5C-B54B-E4D54C9DBD3B}" sibTransId="{3E4CCEF8-EA77-4153-8BED-2473B3C0C39A}"/>
    <dgm:cxn modelId="{C5A41BDA-B22D-4944-B056-BF38F6360783}" type="presOf" srcId="{EB0C9B4E-23DC-494C-BF50-F9C3F9A5C509}" destId="{BBDAF0F9-655B-4966-A28D-AAF503300E56}" srcOrd="0" destOrd="0" presId="urn:microsoft.com/office/officeart/2018/2/layout/IconVerticalSolidList"/>
    <dgm:cxn modelId="{08C5B423-A3C4-455D-961C-2F3FC4278D9F}" type="presParOf" srcId="{F7679CE4-885C-49E0-9570-C646785DACB8}" destId="{49D13E83-62EC-4694-ABC3-630EE9950B85}" srcOrd="0" destOrd="0" presId="urn:microsoft.com/office/officeart/2018/2/layout/IconVerticalSolidList"/>
    <dgm:cxn modelId="{B878FC00-82D9-4D18-80F6-8DEF39F18D2A}" type="presParOf" srcId="{49D13E83-62EC-4694-ABC3-630EE9950B85}" destId="{1C639209-F5B8-4E1A-AD6C-2627BBACAA49}" srcOrd="0" destOrd="0" presId="urn:microsoft.com/office/officeart/2018/2/layout/IconVerticalSolidList"/>
    <dgm:cxn modelId="{4DE2A20B-A074-4CC7-B6B1-A09C70BA5F30}" type="presParOf" srcId="{49D13E83-62EC-4694-ABC3-630EE9950B85}" destId="{73E90094-F6DF-4091-A4AC-4239BAD42B2F}" srcOrd="1" destOrd="0" presId="urn:microsoft.com/office/officeart/2018/2/layout/IconVerticalSolidList"/>
    <dgm:cxn modelId="{5CC87EDE-621A-448B-8AD9-9F2381F0D576}" type="presParOf" srcId="{49D13E83-62EC-4694-ABC3-630EE9950B85}" destId="{15F780EA-E01A-4944-B1CF-4D1D0D088079}" srcOrd="2" destOrd="0" presId="urn:microsoft.com/office/officeart/2018/2/layout/IconVerticalSolidList"/>
    <dgm:cxn modelId="{F0BE4BD9-137B-4F1B-A7A1-0D0E3EBACDCA}" type="presParOf" srcId="{49D13E83-62EC-4694-ABC3-630EE9950B85}" destId="{DCC3B59F-0C42-4864-A0E9-85396DEB0F92}" srcOrd="3" destOrd="0" presId="urn:microsoft.com/office/officeart/2018/2/layout/IconVerticalSolidList"/>
    <dgm:cxn modelId="{D15277DE-DC7F-4EE1-A844-8BC1A1D68834}" type="presParOf" srcId="{F7679CE4-885C-49E0-9570-C646785DACB8}" destId="{463FF523-938A-4724-8574-B0176EF5A2A2}" srcOrd="1" destOrd="0" presId="urn:microsoft.com/office/officeart/2018/2/layout/IconVerticalSolidList"/>
    <dgm:cxn modelId="{1CE0A03B-F744-4033-9FC5-B579E0DAAB21}" type="presParOf" srcId="{F7679CE4-885C-49E0-9570-C646785DACB8}" destId="{AFFD8EEA-784A-4FAA-8751-5BD13CC3A350}" srcOrd="2" destOrd="0" presId="urn:microsoft.com/office/officeart/2018/2/layout/IconVerticalSolidList"/>
    <dgm:cxn modelId="{BDE14A28-6BE0-4017-851D-6C758DED724E}" type="presParOf" srcId="{AFFD8EEA-784A-4FAA-8751-5BD13CC3A350}" destId="{DBDCF206-8287-4310-A1C3-4963BC0DA9B4}" srcOrd="0" destOrd="0" presId="urn:microsoft.com/office/officeart/2018/2/layout/IconVerticalSolidList"/>
    <dgm:cxn modelId="{0DE5680C-CB9A-4FDB-874F-1A6D5EDCC47E}" type="presParOf" srcId="{AFFD8EEA-784A-4FAA-8751-5BD13CC3A350}" destId="{3D358AB9-6D07-4BE2-AD0F-F5B6F95E6952}" srcOrd="1" destOrd="0" presId="urn:microsoft.com/office/officeart/2018/2/layout/IconVerticalSolidList"/>
    <dgm:cxn modelId="{88A90E7A-4A32-4D76-9806-F8D949326624}" type="presParOf" srcId="{AFFD8EEA-784A-4FAA-8751-5BD13CC3A350}" destId="{64F45AFC-FD1F-43D2-A03B-F4677A0C1D41}" srcOrd="2" destOrd="0" presId="urn:microsoft.com/office/officeart/2018/2/layout/IconVerticalSolidList"/>
    <dgm:cxn modelId="{32CEBAF5-E335-4F25-8A10-F2B51CE954F6}" type="presParOf" srcId="{AFFD8EEA-784A-4FAA-8751-5BD13CC3A350}" destId="{9ABDAC35-B901-4646-AB90-27D92BC3C6C5}" srcOrd="3" destOrd="0" presId="urn:microsoft.com/office/officeart/2018/2/layout/IconVerticalSolidList"/>
    <dgm:cxn modelId="{222D1DA0-35B0-4A50-8C04-5D504E340A60}" type="presParOf" srcId="{F7679CE4-885C-49E0-9570-C646785DACB8}" destId="{1FF06E98-62A2-49B0-8192-58163E5685AC}" srcOrd="3" destOrd="0" presId="urn:microsoft.com/office/officeart/2018/2/layout/IconVerticalSolidList"/>
    <dgm:cxn modelId="{61601455-AD42-46C6-8090-7F1E0FBED882}" type="presParOf" srcId="{F7679CE4-885C-49E0-9570-C646785DACB8}" destId="{8BE08BC0-638E-4DB6-9615-24D8FEAE8A27}" srcOrd="4" destOrd="0" presId="urn:microsoft.com/office/officeart/2018/2/layout/IconVerticalSolidList"/>
    <dgm:cxn modelId="{CF2DB4F6-CE79-453D-8664-E624FC4E2C2A}" type="presParOf" srcId="{8BE08BC0-638E-4DB6-9615-24D8FEAE8A27}" destId="{E765E177-7AF1-4DED-B753-3C68BC7C0A8E}" srcOrd="0" destOrd="0" presId="urn:microsoft.com/office/officeart/2018/2/layout/IconVerticalSolidList"/>
    <dgm:cxn modelId="{8D609B49-546C-43C6-8E72-D696EBB6E073}" type="presParOf" srcId="{8BE08BC0-638E-4DB6-9615-24D8FEAE8A27}" destId="{5F4C887C-AED6-4832-8E24-4B69A4AF1429}" srcOrd="1" destOrd="0" presId="urn:microsoft.com/office/officeart/2018/2/layout/IconVerticalSolidList"/>
    <dgm:cxn modelId="{7FFBAE81-1C08-462B-8385-01BD1475DAD6}" type="presParOf" srcId="{8BE08BC0-638E-4DB6-9615-24D8FEAE8A27}" destId="{1EA47773-9915-4312-9DE2-9AF0E84FEDC8}" srcOrd="2" destOrd="0" presId="urn:microsoft.com/office/officeart/2018/2/layout/IconVerticalSolidList"/>
    <dgm:cxn modelId="{8688003C-826C-4360-BF43-EFA1A7239F4F}" type="presParOf" srcId="{8BE08BC0-638E-4DB6-9615-24D8FEAE8A27}" destId="{FCE43B24-47F9-4FEC-B489-4B5E80D7B261}" srcOrd="3" destOrd="0" presId="urn:microsoft.com/office/officeart/2018/2/layout/IconVerticalSolidList"/>
    <dgm:cxn modelId="{7E1C546B-0D28-49A9-AA4B-C79C11BFAEA4}" type="presParOf" srcId="{F7679CE4-885C-49E0-9570-C646785DACB8}" destId="{06136F87-1F2A-4FAA-8C12-4EEA23A8FD86}" srcOrd="5" destOrd="0" presId="urn:microsoft.com/office/officeart/2018/2/layout/IconVerticalSolidList"/>
    <dgm:cxn modelId="{003FFD99-9E2B-4249-96A3-C09AC48404A3}" type="presParOf" srcId="{F7679CE4-885C-49E0-9570-C646785DACB8}" destId="{C783C5B5-8851-4D89-ACAB-0A9584B0F8AB}" srcOrd="6" destOrd="0" presId="urn:microsoft.com/office/officeart/2018/2/layout/IconVerticalSolidList"/>
    <dgm:cxn modelId="{F8515B90-CB11-4192-9941-D0A8F21D4A28}" type="presParOf" srcId="{C783C5B5-8851-4D89-ACAB-0A9584B0F8AB}" destId="{883EF2CC-D527-44F4-A060-00B1CA6645ED}" srcOrd="0" destOrd="0" presId="urn:microsoft.com/office/officeart/2018/2/layout/IconVerticalSolidList"/>
    <dgm:cxn modelId="{5D09D913-9069-4794-AB47-AF804ECDE740}" type="presParOf" srcId="{C783C5B5-8851-4D89-ACAB-0A9584B0F8AB}" destId="{CFAAAC65-2F2A-4F4C-9ADA-FCB3C1A16CD3}" srcOrd="1" destOrd="0" presId="urn:microsoft.com/office/officeart/2018/2/layout/IconVerticalSolidList"/>
    <dgm:cxn modelId="{92793ABC-5318-4CF2-884E-70A5615E2B83}" type="presParOf" srcId="{C783C5B5-8851-4D89-ACAB-0A9584B0F8AB}" destId="{BA456109-F420-44BB-A519-31EA9716E53E}" srcOrd="2" destOrd="0" presId="urn:microsoft.com/office/officeart/2018/2/layout/IconVerticalSolidList"/>
    <dgm:cxn modelId="{A44E45D1-0CC0-4AC7-BEC4-3B5247E417C0}" type="presParOf" srcId="{C783C5B5-8851-4D89-ACAB-0A9584B0F8AB}" destId="{BBDAF0F9-655B-4966-A28D-AAF503300E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1E608-A896-4CCF-BA4D-B7A89262EEF6}">
      <dsp:nvSpPr>
        <dsp:cNvPr id="0" name=""/>
        <dsp:cNvSpPr/>
      </dsp:nvSpPr>
      <dsp:spPr>
        <a:xfrm>
          <a:off x="0" y="2198"/>
          <a:ext cx="8229600" cy="111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26686-8785-4E24-BA31-72A7E7B58ED3}">
      <dsp:nvSpPr>
        <dsp:cNvPr id="0" name=""/>
        <dsp:cNvSpPr/>
      </dsp:nvSpPr>
      <dsp:spPr>
        <a:xfrm>
          <a:off x="337086" y="252923"/>
          <a:ext cx="612884" cy="612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6180E-1D7A-415F-99D4-0EFDB61E6957}">
      <dsp:nvSpPr>
        <dsp:cNvPr id="0" name=""/>
        <dsp:cNvSpPr/>
      </dsp:nvSpPr>
      <dsp:spPr>
        <a:xfrm>
          <a:off x="1287056" y="2198"/>
          <a:ext cx="6942543" cy="111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34" tIns="117934" rIns="117934" bIns="117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End-to-End Encryption Issues: Many chat apps store backups on cloud servers that are often not encrypted, leaving them vulnerable.</a:t>
          </a:r>
        </a:p>
      </dsp:txBody>
      <dsp:txXfrm>
        <a:off x="1287056" y="2198"/>
        <a:ext cx="6942543" cy="1114334"/>
      </dsp:txXfrm>
    </dsp:sp>
    <dsp:sp modelId="{A464B1D2-FCD9-436D-9A35-8A4C36D7E6AA}">
      <dsp:nvSpPr>
        <dsp:cNvPr id="0" name=""/>
        <dsp:cNvSpPr/>
      </dsp:nvSpPr>
      <dsp:spPr>
        <a:xfrm>
          <a:off x="0" y="1395116"/>
          <a:ext cx="8229600" cy="111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222CE-C2DD-41D1-8696-B85E58929156}">
      <dsp:nvSpPr>
        <dsp:cNvPr id="0" name=""/>
        <dsp:cNvSpPr/>
      </dsp:nvSpPr>
      <dsp:spPr>
        <a:xfrm>
          <a:off x="337086" y="1645842"/>
          <a:ext cx="612884" cy="612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65AAC-61DD-4C8E-8FA9-459A494F36BD}">
      <dsp:nvSpPr>
        <dsp:cNvPr id="0" name=""/>
        <dsp:cNvSpPr/>
      </dsp:nvSpPr>
      <dsp:spPr>
        <a:xfrm>
          <a:off x="1287056" y="1395116"/>
          <a:ext cx="6942543" cy="111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34" tIns="117934" rIns="117934" bIns="117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Metadata Collection: Even if messages are encrypted, metadata can reveal communication patterns.</a:t>
          </a:r>
        </a:p>
      </dsp:txBody>
      <dsp:txXfrm>
        <a:off x="1287056" y="1395116"/>
        <a:ext cx="6942543" cy="1114334"/>
      </dsp:txXfrm>
    </dsp:sp>
    <dsp:sp modelId="{4D8A4EBC-3139-49A7-8BF4-952CC56924AE}">
      <dsp:nvSpPr>
        <dsp:cNvPr id="0" name=""/>
        <dsp:cNvSpPr/>
      </dsp:nvSpPr>
      <dsp:spPr>
        <a:xfrm>
          <a:off x="0" y="2788035"/>
          <a:ext cx="8229600" cy="111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A6A2F-B921-4AC5-B069-A0D338DBC8B6}">
      <dsp:nvSpPr>
        <dsp:cNvPr id="0" name=""/>
        <dsp:cNvSpPr/>
      </dsp:nvSpPr>
      <dsp:spPr>
        <a:xfrm>
          <a:off x="337086" y="3038760"/>
          <a:ext cx="612884" cy="612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151B5-3911-4B6C-B65B-3EA3F8A1B471}">
      <dsp:nvSpPr>
        <dsp:cNvPr id="0" name=""/>
        <dsp:cNvSpPr/>
      </dsp:nvSpPr>
      <dsp:spPr>
        <a:xfrm>
          <a:off x="1287056" y="2788035"/>
          <a:ext cx="6942543" cy="111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34" tIns="117934" rIns="117934" bIns="117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Selling: User data is often sold to third parties, compromising privacy.</a:t>
          </a:r>
        </a:p>
      </dsp:txBody>
      <dsp:txXfrm>
        <a:off x="1287056" y="2788035"/>
        <a:ext cx="6942543" cy="1114334"/>
      </dsp:txXfrm>
    </dsp:sp>
    <dsp:sp modelId="{4C617EDF-CB40-4E8E-A401-FFC387C92569}">
      <dsp:nvSpPr>
        <dsp:cNvPr id="0" name=""/>
        <dsp:cNvSpPr/>
      </dsp:nvSpPr>
      <dsp:spPr>
        <a:xfrm>
          <a:off x="0" y="4180953"/>
          <a:ext cx="8229600" cy="111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8018F-BAFD-431E-A99A-684690CD4274}">
      <dsp:nvSpPr>
        <dsp:cNvPr id="0" name=""/>
        <dsp:cNvSpPr/>
      </dsp:nvSpPr>
      <dsp:spPr>
        <a:xfrm>
          <a:off x="337086" y="4431678"/>
          <a:ext cx="612884" cy="612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EF17D-D19C-48FE-80EB-102034A232E3}">
      <dsp:nvSpPr>
        <dsp:cNvPr id="0" name=""/>
        <dsp:cNvSpPr/>
      </dsp:nvSpPr>
      <dsp:spPr>
        <a:xfrm>
          <a:off x="1287056" y="4180953"/>
          <a:ext cx="6942543" cy="111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34" tIns="117934" rIns="117934" bIns="117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Target Audience: Privacy-conscious users, activists, journalists, and professionals handling sensitive information.</a:t>
          </a:r>
        </a:p>
      </dsp:txBody>
      <dsp:txXfrm>
        <a:off x="1287056" y="4180953"/>
        <a:ext cx="6942543" cy="11143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0177A-E915-46EE-BE1F-5793E04E75E9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61EF7-D6A1-4241-8C4B-54E14349DE12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0F88-9F4F-408B-8C17-9C9B333A97AB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Peer-to-Peer (P2P) Communication: PriviChat uses a decentralized architecture for direct communication.</a:t>
          </a:r>
        </a:p>
      </dsp:txBody>
      <dsp:txXfrm>
        <a:off x="1340173" y="795493"/>
        <a:ext cx="2552269" cy="1082781"/>
      </dsp:txXfrm>
    </dsp:sp>
    <dsp:sp modelId="{75BF80AE-3A8E-4252-BC8C-4353EECAAD85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67B82-DF7B-428B-B093-AC5082644891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82579-40FD-41FB-A617-F566B0573EC0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End-to-End Encryption: Every message, file, and call is encrypted from sender to recipient.</a:t>
          </a:r>
        </a:p>
      </dsp:txBody>
      <dsp:txXfrm>
        <a:off x="5651962" y="795493"/>
        <a:ext cx="2552269" cy="1082781"/>
      </dsp:txXfrm>
    </dsp:sp>
    <dsp:sp modelId="{D6ED05AA-1C62-489B-A534-F7790C1B73E4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803C4-99F0-486D-92B6-E59DBBECB771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E4C6E-62A3-4FBB-AF51-A9901F16DACC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Local Data Storage: All data is stored locally on the user’s device.</a:t>
          </a:r>
        </a:p>
      </dsp:txBody>
      <dsp:txXfrm>
        <a:off x="1340173" y="2647688"/>
        <a:ext cx="2552269" cy="1082781"/>
      </dsp:txXfrm>
    </dsp:sp>
    <dsp:sp modelId="{086D3D0D-8E0A-4D94-856D-0D69F7BF6572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070BA-DE04-410A-8F68-5799E7810B83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01BA7-2ED2-47C3-A0CC-A2770B8748FB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Transparency and Control: Users have full control over their data with no hidden backdoors.</a:t>
          </a:r>
        </a:p>
      </dsp:txBody>
      <dsp:txXfrm>
        <a:off x="5651962" y="2647688"/>
        <a:ext cx="2552269" cy="10827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82070-082E-BB47-864A-101B4DD49D58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3DBC2-0228-5442-B4DD-B324919F7B6A}">
      <dsp:nvSpPr>
        <dsp:cNvPr id="0" name=""/>
        <dsp:cNvSpPr/>
      </dsp:nvSpPr>
      <dsp:spPr>
        <a:xfrm>
          <a:off x="0" y="0"/>
          <a:ext cx="1645920" cy="226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u="sng" kern="1200"/>
            <a:t>Data Flow:</a:t>
          </a:r>
          <a:endParaRPr lang="en-US" sz="2300" kern="1200"/>
        </a:p>
      </dsp:txBody>
      <dsp:txXfrm>
        <a:off x="0" y="0"/>
        <a:ext cx="1645920" cy="2262981"/>
      </dsp:txXfrm>
    </dsp:sp>
    <dsp:sp modelId="{F6FFCC5A-F58A-174C-BFE9-70C0755550A5}">
      <dsp:nvSpPr>
        <dsp:cNvPr id="0" name=""/>
        <dsp:cNvSpPr/>
      </dsp:nvSpPr>
      <dsp:spPr>
        <a:xfrm>
          <a:off x="1769364" y="35359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Client ‘A’ initiates communication and discovers Client ‘B’ using Firebase </a:t>
          </a:r>
          <a:r>
            <a:rPr lang="en-US" sz="1900" kern="1200" dirty="0" err="1"/>
            <a:t>Firestore</a:t>
          </a:r>
          <a:r>
            <a:rPr lang="en-US" sz="1900" kern="1200" dirty="0"/>
            <a:t>.</a:t>
          </a:r>
        </a:p>
      </dsp:txBody>
      <dsp:txXfrm>
        <a:off x="1769364" y="35359"/>
        <a:ext cx="6460236" cy="707181"/>
      </dsp:txXfrm>
    </dsp:sp>
    <dsp:sp modelId="{AE7B5A64-8B12-F941-B303-236F6AD2BFE5}">
      <dsp:nvSpPr>
        <dsp:cNvPr id="0" name=""/>
        <dsp:cNvSpPr/>
      </dsp:nvSpPr>
      <dsp:spPr>
        <a:xfrm>
          <a:off x="1645920" y="742540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C8A4A6-B05A-CE45-BD9C-BFE352D7BD5D}">
      <dsp:nvSpPr>
        <dsp:cNvPr id="0" name=""/>
        <dsp:cNvSpPr/>
      </dsp:nvSpPr>
      <dsp:spPr>
        <a:xfrm>
          <a:off x="1769364" y="777899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WebRTC initiates a handshake for a direct P2P connection.</a:t>
          </a:r>
        </a:p>
      </dsp:txBody>
      <dsp:txXfrm>
        <a:off x="1769364" y="777899"/>
        <a:ext cx="6460236" cy="707181"/>
      </dsp:txXfrm>
    </dsp:sp>
    <dsp:sp modelId="{F489852F-CD34-8A40-983E-32D4F49458A3}">
      <dsp:nvSpPr>
        <dsp:cNvPr id="0" name=""/>
        <dsp:cNvSpPr/>
      </dsp:nvSpPr>
      <dsp:spPr>
        <a:xfrm>
          <a:off x="1645920" y="1485081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825F0-2304-4846-8852-017B31516CE3}">
      <dsp:nvSpPr>
        <dsp:cNvPr id="0" name=""/>
        <dsp:cNvSpPr/>
      </dsp:nvSpPr>
      <dsp:spPr>
        <a:xfrm>
          <a:off x="1769364" y="1520440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Secure data transmission occurs directly between devices.</a:t>
          </a:r>
        </a:p>
      </dsp:txBody>
      <dsp:txXfrm>
        <a:off x="1769364" y="1520440"/>
        <a:ext cx="6460236" cy="707181"/>
      </dsp:txXfrm>
    </dsp:sp>
    <dsp:sp modelId="{DADFA2D2-B765-4B4C-AB1E-F0E442D6BE0C}">
      <dsp:nvSpPr>
        <dsp:cNvPr id="0" name=""/>
        <dsp:cNvSpPr/>
      </dsp:nvSpPr>
      <dsp:spPr>
        <a:xfrm>
          <a:off x="1645920" y="2227622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31FAA-F09A-9344-8E87-E662E33D3191}">
      <dsp:nvSpPr>
        <dsp:cNvPr id="0" name=""/>
        <dsp:cNvSpPr/>
      </dsp:nvSpPr>
      <dsp:spPr>
        <a:xfrm>
          <a:off x="0" y="226298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30077-C74B-9643-99A4-036E3FEAAA91}">
      <dsp:nvSpPr>
        <dsp:cNvPr id="0" name=""/>
        <dsp:cNvSpPr/>
      </dsp:nvSpPr>
      <dsp:spPr>
        <a:xfrm>
          <a:off x="0" y="2262981"/>
          <a:ext cx="1645920" cy="226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u="sng" kern="1200"/>
            <a:t>WebRTC Handshake:</a:t>
          </a:r>
          <a:endParaRPr lang="en-US" sz="2300" kern="1200"/>
        </a:p>
      </dsp:txBody>
      <dsp:txXfrm>
        <a:off x="0" y="2262981"/>
        <a:ext cx="1645920" cy="2262981"/>
      </dsp:txXfrm>
    </dsp:sp>
    <dsp:sp modelId="{D301EAE4-AB40-2D46-A449-D12B1103C3D7}">
      <dsp:nvSpPr>
        <dsp:cNvPr id="0" name=""/>
        <dsp:cNvSpPr/>
      </dsp:nvSpPr>
      <dsp:spPr>
        <a:xfrm>
          <a:off x="1769364" y="2298340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ICE Candidates are used to find the best path for P2P connection.</a:t>
          </a:r>
        </a:p>
      </dsp:txBody>
      <dsp:txXfrm>
        <a:off x="1769364" y="2298340"/>
        <a:ext cx="6460236" cy="707181"/>
      </dsp:txXfrm>
    </dsp:sp>
    <dsp:sp modelId="{08273DDF-98F4-1945-9724-A81D35337265}">
      <dsp:nvSpPr>
        <dsp:cNvPr id="0" name=""/>
        <dsp:cNvSpPr/>
      </dsp:nvSpPr>
      <dsp:spPr>
        <a:xfrm>
          <a:off x="1645920" y="3005522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D5680-76F7-DC45-9D8F-32EFCDAE0ECA}">
      <dsp:nvSpPr>
        <dsp:cNvPr id="0" name=""/>
        <dsp:cNvSpPr/>
      </dsp:nvSpPr>
      <dsp:spPr>
        <a:xfrm>
          <a:off x="1769364" y="3040881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DTLS-SRTP Encryption secures the connection.</a:t>
          </a:r>
        </a:p>
      </dsp:txBody>
      <dsp:txXfrm>
        <a:off x="1769364" y="3040881"/>
        <a:ext cx="6460236" cy="707181"/>
      </dsp:txXfrm>
    </dsp:sp>
    <dsp:sp modelId="{FE53955C-A9B8-EC44-B809-C9032037AA2B}">
      <dsp:nvSpPr>
        <dsp:cNvPr id="0" name=""/>
        <dsp:cNvSpPr/>
      </dsp:nvSpPr>
      <dsp:spPr>
        <a:xfrm>
          <a:off x="1645920" y="3748063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3F7FE-5AAE-7A4B-B1D1-EF7A1279D568}">
      <dsp:nvSpPr>
        <dsp:cNvPr id="0" name=""/>
        <dsp:cNvSpPr/>
      </dsp:nvSpPr>
      <dsp:spPr>
        <a:xfrm>
          <a:off x="1769364" y="3783422"/>
          <a:ext cx="6460236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Once the handshake is complete, secure P2P communication is established.</a:t>
          </a:r>
        </a:p>
      </dsp:txBody>
      <dsp:txXfrm>
        <a:off x="1769364" y="3783422"/>
        <a:ext cx="6460236" cy="707181"/>
      </dsp:txXfrm>
    </dsp:sp>
    <dsp:sp modelId="{220CA7E0-554F-674B-A488-2D258B7E86BC}">
      <dsp:nvSpPr>
        <dsp:cNvPr id="0" name=""/>
        <dsp:cNvSpPr/>
      </dsp:nvSpPr>
      <dsp:spPr>
        <a:xfrm>
          <a:off x="1645920" y="4490603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39209-F5B8-4E1A-AD6C-2627BBACAA49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90094-F6DF-4091-A4AC-4239BAD42B2F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3B59F-0C42-4864-A0E9-85396DEB0F92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Signal: Secure messaging app using end-to-end encryption but relies on centralized servers.</a:t>
          </a:r>
        </a:p>
      </dsp:txBody>
      <dsp:txXfrm>
        <a:off x="1099610" y="1878"/>
        <a:ext cx="7129989" cy="952043"/>
      </dsp:txXfrm>
    </dsp:sp>
    <dsp:sp modelId="{DBDCF206-8287-4310-A1C3-4963BC0DA9B4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58AB9-6D07-4BE2-AD0F-F5B6F95E6952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DAC35-B901-4646-AB90-27D92BC3C6C5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Briar: P2P messaging app using Bluetooth or Wi-Fi for communication.</a:t>
          </a:r>
        </a:p>
      </dsp:txBody>
      <dsp:txXfrm>
        <a:off x="1099610" y="1191932"/>
        <a:ext cx="7129989" cy="952043"/>
      </dsp:txXfrm>
    </dsp:sp>
    <dsp:sp modelId="{E765E177-7AF1-4DED-B753-3C68BC7C0A8E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C887C-AED6-4832-8E24-4B69A4AF1429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43B24-47F9-4FEC-B489-4B5E80D7B261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Server-Based Encryption Models: Apps like WhatsApp offer strong encryption but involve cloud backups and metadata collection.</a:t>
          </a:r>
        </a:p>
      </dsp:txBody>
      <dsp:txXfrm>
        <a:off x="1099610" y="2381986"/>
        <a:ext cx="7129989" cy="952043"/>
      </dsp:txXfrm>
    </dsp:sp>
    <dsp:sp modelId="{883EF2CC-D527-44F4-A060-00B1CA6645ED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AAC65-2F2A-4F4C-9ADA-FCB3C1A16CD3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AF0F9-655B-4966-A28D-AAF503300E56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Drawbacks Compared to PriviChat: Centralized servers, metadata collection, reliance on cloud backups, and less user control.</a:t>
          </a:r>
        </a:p>
      </dsp:txBody>
      <dsp:txXfrm>
        <a:off x="1099610" y="3572041"/>
        <a:ext cx="7129989" cy="952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59294"/>
            <a:ext cx="9143998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4572000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852" y="1028700"/>
            <a:ext cx="7460478" cy="10906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 err="1">
                <a:solidFill>
                  <a:srgbClr val="FFFFFF"/>
                </a:solidFill>
              </a:rPr>
              <a:t>PriviChat</a:t>
            </a:r>
            <a:r>
              <a:rPr lang="en-US" sz="3600" dirty="0">
                <a:solidFill>
                  <a:srgbClr val="FFFFFF"/>
                </a:solidFill>
              </a:rPr>
              <a:t>: A Secure P2P Communication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214188"/>
            <a:ext cx="6858000" cy="12795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Project Number: 15004114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Team Members: Shai Michaeli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Lecturer: Dr. Amir </a:t>
            </a:r>
            <a:r>
              <a:rPr lang="en-US" sz="1800" dirty="0" err="1">
                <a:solidFill>
                  <a:srgbClr val="FFFFFF"/>
                </a:solidFill>
              </a:rPr>
              <a:t>Kirsh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Workshop: Network Applications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Freeform: Shape 18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39257" y="1506860"/>
            <a:ext cx="4065484" cy="6636797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B4646-23C9-17DD-745C-F1464068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8" r="2770"/>
          <a:stretch/>
        </p:blipFill>
        <p:spPr>
          <a:xfrm>
            <a:off x="3164737" y="3588529"/>
            <a:ext cx="2814524" cy="1749826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The Privacy Problem in Modern Chat Apps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C517566-F1AD-88CB-827E-273DEE7F44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417638"/>
          <a:ext cx="8229600" cy="529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PriviChat</a:t>
            </a:r>
            <a:r>
              <a:rPr dirty="0"/>
              <a:t>: The Secure Alternative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8A529C-C783-E003-FE36-9DBC83898A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1CFB1054-A9A7-E524-77C9-E1C540BF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PriviChat</a:t>
            </a:r>
            <a:r>
              <a:rPr lang="en-US" dirty="0"/>
              <a:t> Demo Video</a:t>
            </a:r>
            <a:endParaRPr dirty="0"/>
          </a:p>
        </p:txBody>
      </p:sp>
      <p:pic>
        <p:nvPicPr>
          <p:cNvPr id="32" name="2024-09-05 00-13-03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61ACF520-6F6A-B57A-5096-4902CB1C52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28725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67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2741"/>
            <a:ext cx="2999978" cy="16907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Technologies and Data Flow in PriviChat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00475"/>
            <a:ext cx="2999978" cy="372182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b="1" u="sng"/>
              <a:t>Technologies Used:</a:t>
            </a:r>
          </a:p>
          <a:p>
            <a:pPr>
              <a:lnSpc>
                <a:spcPct val="90000"/>
              </a:lnSpc>
            </a:pPr>
            <a:r>
              <a:rPr lang="en-US" sz="1400"/>
              <a:t>Flutter for cross-platform development.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Firebase Firestore for P2P discovery.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WebRTC for secure P2P communication.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Kotlin and Swift for OS-specific adjustments.</a:t>
            </a:r>
          </a:p>
        </p:txBody>
      </p:sp>
      <p:pic>
        <p:nvPicPr>
          <p:cNvPr id="1034" name="Picture 10" descr="Swift Logo - Swift Programming Language Logo - CleanPNG / KissPNG">
            <a:extLst>
              <a:ext uri="{FF2B5EF4-FFF2-40B4-BE49-F238E27FC236}">
                <a16:creationId xmlns:a16="http://schemas.microsoft.com/office/drawing/2014/main" id="{623CF6AA-63CC-1055-31AD-C9D45450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6949" y="1409413"/>
            <a:ext cx="2493839" cy="249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otlin Logo PNG Transparent – Brands Logos">
            <a:extLst>
              <a:ext uri="{FF2B5EF4-FFF2-40B4-BE49-F238E27FC236}">
                <a16:creationId xmlns:a16="http://schemas.microsoft.com/office/drawing/2014/main" id="{0BED5F07-257A-BB8E-31C0-5418E5E8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4351" y="1409413"/>
            <a:ext cx="2493839" cy="249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utter, HD, logo, png | PNGWing">
            <a:extLst>
              <a:ext uri="{FF2B5EF4-FFF2-40B4-BE49-F238E27FC236}">
                <a16:creationId xmlns:a16="http://schemas.microsoft.com/office/drawing/2014/main" id="{600B4898-AB8C-CC2E-0AAA-F61028D65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50" b="97113" l="435" r="97500">
                        <a14:foregroundMark x1="5000" y1="50306" x2="5000" y2="50306"/>
                        <a14:foregroundMark x1="435" y1="49781" x2="435" y2="49781"/>
                        <a14:foregroundMark x1="70217" y1="7174" x2="70217" y2="7174"/>
                        <a14:foregroundMark x1="78152" y1="3237" x2="78152" y2="3237"/>
                        <a14:foregroundMark x1="93587" y1="2275" x2="93587" y2="2275"/>
                        <a14:foregroundMark x1="97500" y1="1050" x2="97500" y2="1050"/>
                        <a14:foregroundMark x1="73804" y1="62030" x2="73804" y2="62030"/>
                        <a14:foregroundMark x1="54348" y1="70166" x2="54348" y2="70166"/>
                        <a14:foregroundMark x1="68261" y1="86877" x2="68261" y2="86877"/>
                        <a14:foregroundMark x1="45761" y1="71829" x2="45761" y2="71829"/>
                        <a14:foregroundMark x1="64130" y1="56868" x2="54348" y2="64129"/>
                        <a14:foregroundMark x1="54348" y1="64129" x2="49565" y2="70341"/>
                        <a14:foregroundMark x1="49565" y1="70341" x2="51739" y2="78303"/>
                        <a14:foregroundMark x1="51739" y1="78303" x2="76848" y2="89939"/>
                        <a14:foregroundMark x1="89348" y1="93963" x2="89348" y2="93963"/>
                        <a14:foregroundMark x1="66087" y1="90026" x2="88587" y2="96850"/>
                        <a14:foregroundMark x1="88587" y1="96850" x2="90326" y2="97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3703" y="4286180"/>
            <a:ext cx="1614314" cy="200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ss Kit | WebRTC">
            <a:extLst>
              <a:ext uri="{FF2B5EF4-FFF2-40B4-BE49-F238E27FC236}">
                <a16:creationId xmlns:a16="http://schemas.microsoft.com/office/drawing/2014/main" id="{309BAEB5-FB4F-2605-6856-95D34903C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6123" y="4358571"/>
            <a:ext cx="1614314" cy="193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STORE Logo PNG Vector (EPS) Free Download">
            <a:extLst>
              <a:ext uri="{FF2B5EF4-FFF2-40B4-BE49-F238E27FC236}">
                <a16:creationId xmlns:a16="http://schemas.microsoft.com/office/drawing/2014/main" id="{695C8D36-C9C7-7C1F-DF90-34917D894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3875" y="4395509"/>
            <a:ext cx="1614314" cy="18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Technologies and Data Flow in PriviChat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8F19AC-4A15-A802-3669-46977E4CCD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263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Technologies and Data Flow in PriviChat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1E4B8C-7336-95D3-7907-4E212BDEB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1970881"/>
            <a:ext cx="77343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8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Alternatives to PriviChat’s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720D2A-A456-F80B-7494-322AC0EDBB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PriviChat: Secure Communication for the Modern 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Summary:</a:t>
            </a:r>
          </a:p>
          <a:p>
            <a:r>
              <a:rPr sz="2800" dirty="0" err="1"/>
              <a:t>PriviChat</a:t>
            </a:r>
            <a:r>
              <a:rPr sz="2800" dirty="0"/>
              <a:t> addresses critical privacy issues using a decentralized P2P approach, end-to-end encryption, and local data storage.</a:t>
            </a:r>
          </a:p>
          <a:p>
            <a:pPr marL="0" indent="0">
              <a:buNone/>
            </a:pPr>
            <a:r>
              <a:rPr sz="2800" dirty="0"/>
              <a:t>Impact:</a:t>
            </a:r>
          </a:p>
          <a:p>
            <a:r>
              <a:rPr sz="2800" dirty="0" err="1"/>
              <a:t>PriviChat’s</a:t>
            </a:r>
            <a:r>
              <a:rPr sz="2800" dirty="0"/>
              <a:t> architecture ensures users have complete control over their data and communications.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400</Words>
  <Application>Microsoft Macintosh PowerPoint</Application>
  <PresentationFormat>On-screen Show (4:3)</PresentationFormat>
  <Paragraphs>48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PriviChat: A Secure P2P Communication App</vt:lpstr>
      <vt:lpstr>The Privacy Problem in Modern Chat Apps</vt:lpstr>
      <vt:lpstr>PriviChat: The Secure Alternative</vt:lpstr>
      <vt:lpstr>PriviChat Demo Video</vt:lpstr>
      <vt:lpstr>Technologies and Data Flow in PriviChat</vt:lpstr>
      <vt:lpstr>Technologies and Data Flow in PriviChat</vt:lpstr>
      <vt:lpstr>Technologies and Data Flow in PriviChat</vt:lpstr>
      <vt:lpstr>Alternatives to PriviChat’s Approach</vt:lpstr>
      <vt:lpstr>PriviChat: Secure Communication for the Modern 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Shai Michaeli</cp:lastModifiedBy>
  <cp:revision>4</cp:revision>
  <dcterms:created xsi:type="dcterms:W3CDTF">2013-01-27T09:14:16Z</dcterms:created>
  <dcterms:modified xsi:type="dcterms:W3CDTF">2024-09-04T21:46:18Z</dcterms:modified>
  <cp:category/>
</cp:coreProperties>
</file>